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16"/>
  </p:notes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 id="271" r:id="rId14"/>
    <p:sldId id="260" r:id="rId15"/>
  </p:sldIdLst>
  <p:sldSz cx="11880850" cy="6858000"/>
  <p:notesSz cx="6858000" cy="9144000"/>
  <p:embeddedFontLst>
    <p:embeddedFont>
      <p:font typeface="Tahoma" panose="020B0604030504040204" pitchFamily="34" charset="0"/>
      <p:regular r:id="rId17"/>
      <p:bold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74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g6eJWKUuaFMhAE6dqvYlUTT+WdeA=="/>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409B1B"/>
    <a:srgbClr val="7E3D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5C26E7-E91F-4D22-AB5C-25FB549C3B85}" v="1" dt="2024-05-15T12:39:20.559"/>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Φωτεινό στυλ 1 - Έμφαση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72" y="654"/>
      </p:cViewPr>
      <p:guideLst>
        <p:guide orient="horz" pos="2160"/>
        <p:guide pos="3742"/>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notesMaster" Target="notesMasters/notesMaster1.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28"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y Eleme" userId="9f4dfe1f-8c6f-44a5-8d88-cebe8bc87612" providerId="ADAL" clId="{3B80D6D9-F6AD-4A12-914B-BB4F46A4710D}"/>
    <pc:docChg chg="undo custSel addSld delSld modSld sldOrd">
      <pc:chgData name="Jenny Eleme" userId="9f4dfe1f-8c6f-44a5-8d88-cebe8bc87612" providerId="ADAL" clId="{3B80D6D9-F6AD-4A12-914B-BB4F46A4710D}" dt="2023-10-04T19:07:13.237" v="1019" actId="255"/>
      <pc:docMkLst>
        <pc:docMk/>
      </pc:docMkLst>
      <pc:sldChg chg="addSp delSp modSp mod">
        <pc:chgData name="Jenny Eleme" userId="9f4dfe1f-8c6f-44a5-8d88-cebe8bc87612" providerId="ADAL" clId="{3B80D6D9-F6AD-4A12-914B-BB4F46A4710D}" dt="2023-10-04T19:05:31.655" v="997"/>
        <pc:sldMkLst>
          <pc:docMk/>
          <pc:sldMk cId="0" sldId="256"/>
        </pc:sldMkLst>
        <pc:spChg chg="mod">
          <ac:chgData name="Jenny Eleme" userId="9f4dfe1f-8c6f-44a5-8d88-cebe8bc87612" providerId="ADAL" clId="{3B80D6D9-F6AD-4A12-914B-BB4F46A4710D}" dt="2023-10-04T17:16:08.141" v="122" actId="790"/>
          <ac:spMkLst>
            <pc:docMk/>
            <pc:sldMk cId="0" sldId="256"/>
            <ac:spMk id="92" creationId="{00000000-0000-0000-0000-000000000000}"/>
          </ac:spMkLst>
        </pc:spChg>
        <pc:spChg chg="mod">
          <ac:chgData name="Jenny Eleme" userId="9f4dfe1f-8c6f-44a5-8d88-cebe8bc87612" providerId="ADAL" clId="{3B80D6D9-F6AD-4A12-914B-BB4F46A4710D}" dt="2023-10-04T17:16:17.580" v="131" actId="20577"/>
          <ac:spMkLst>
            <pc:docMk/>
            <pc:sldMk cId="0" sldId="256"/>
            <ac:spMk id="93" creationId="{00000000-0000-0000-0000-000000000000}"/>
          </ac:spMkLst>
        </pc:spChg>
        <pc:graphicFrameChg chg="add del mod">
          <ac:chgData name="Jenny Eleme" userId="9f4dfe1f-8c6f-44a5-8d88-cebe8bc87612" providerId="ADAL" clId="{3B80D6D9-F6AD-4A12-914B-BB4F46A4710D}" dt="2023-10-04T19:05:31.655" v="997"/>
          <ac:graphicFrameMkLst>
            <pc:docMk/>
            <pc:sldMk cId="0" sldId="256"/>
            <ac:graphicFrameMk id="2" creationId="{9EF9EE82-28C9-6E77-C6DF-060B63A01E44}"/>
          </ac:graphicFrameMkLst>
        </pc:graphicFrameChg>
      </pc:sldChg>
      <pc:sldChg chg="addSp delSp modSp mod">
        <pc:chgData name="Jenny Eleme" userId="9f4dfe1f-8c6f-44a5-8d88-cebe8bc87612" providerId="ADAL" clId="{3B80D6D9-F6AD-4A12-914B-BB4F46A4710D}" dt="2023-10-04T18:04:18.323" v="755" actId="478"/>
        <pc:sldMkLst>
          <pc:docMk/>
          <pc:sldMk cId="0" sldId="257"/>
        </pc:sldMkLst>
        <pc:spChg chg="add del mod">
          <ac:chgData name="Jenny Eleme" userId="9f4dfe1f-8c6f-44a5-8d88-cebe8bc87612" providerId="ADAL" clId="{3B80D6D9-F6AD-4A12-914B-BB4F46A4710D}" dt="2023-10-04T17:21:20.711" v="289" actId="478"/>
          <ac:spMkLst>
            <pc:docMk/>
            <pc:sldMk cId="0" sldId="257"/>
            <ac:spMk id="2" creationId="{76AD70D5-A226-8C59-2CAC-236ED9FAAE00}"/>
          </ac:spMkLst>
        </pc:spChg>
        <pc:spChg chg="add mod">
          <ac:chgData name="Jenny Eleme" userId="9f4dfe1f-8c6f-44a5-8d88-cebe8bc87612" providerId="ADAL" clId="{3B80D6D9-F6AD-4A12-914B-BB4F46A4710D}" dt="2023-10-04T17:26:43.449" v="383" actId="948"/>
          <ac:spMkLst>
            <pc:docMk/>
            <pc:sldMk cId="0" sldId="257"/>
            <ac:spMk id="3" creationId="{CD92C83B-E7F8-1C25-2FD1-B216C2B942B4}"/>
          </ac:spMkLst>
        </pc:spChg>
        <pc:spChg chg="add mod">
          <ac:chgData name="Jenny Eleme" userId="9f4dfe1f-8c6f-44a5-8d88-cebe8bc87612" providerId="ADAL" clId="{3B80D6D9-F6AD-4A12-914B-BB4F46A4710D}" dt="2023-10-04T17:27:12.771" v="389" actId="1076"/>
          <ac:spMkLst>
            <pc:docMk/>
            <pc:sldMk cId="0" sldId="257"/>
            <ac:spMk id="4" creationId="{9B4C5EEC-AC84-D9EB-3D92-02B1DCA5D33E}"/>
          </ac:spMkLst>
        </pc:spChg>
        <pc:spChg chg="add mod">
          <ac:chgData name="Jenny Eleme" userId="9f4dfe1f-8c6f-44a5-8d88-cebe8bc87612" providerId="ADAL" clId="{3B80D6D9-F6AD-4A12-914B-BB4F46A4710D}" dt="2023-10-04T17:27:06.341" v="388" actId="14100"/>
          <ac:spMkLst>
            <pc:docMk/>
            <pc:sldMk cId="0" sldId="257"/>
            <ac:spMk id="5" creationId="{AFA9D11C-BF52-4F74-E83B-68AB26E49645}"/>
          </ac:spMkLst>
        </pc:spChg>
        <pc:spChg chg="mod">
          <ac:chgData name="Jenny Eleme" userId="9f4dfe1f-8c6f-44a5-8d88-cebe8bc87612" providerId="ADAL" clId="{3B80D6D9-F6AD-4A12-914B-BB4F46A4710D}" dt="2023-10-04T17:23:20.602" v="319" actId="14100"/>
          <ac:spMkLst>
            <pc:docMk/>
            <pc:sldMk cId="0" sldId="257"/>
            <ac:spMk id="99" creationId="{00000000-0000-0000-0000-000000000000}"/>
          </ac:spMkLst>
        </pc:spChg>
        <pc:spChg chg="mod">
          <ac:chgData name="Jenny Eleme" userId="9f4dfe1f-8c6f-44a5-8d88-cebe8bc87612" providerId="ADAL" clId="{3B80D6D9-F6AD-4A12-914B-BB4F46A4710D}" dt="2023-10-04T17:26:23.752" v="378" actId="122"/>
          <ac:spMkLst>
            <pc:docMk/>
            <pc:sldMk cId="0" sldId="257"/>
            <ac:spMk id="100" creationId="{00000000-0000-0000-0000-000000000000}"/>
          </ac:spMkLst>
        </pc:spChg>
        <pc:spChg chg="del">
          <ac:chgData name="Jenny Eleme" userId="9f4dfe1f-8c6f-44a5-8d88-cebe8bc87612" providerId="ADAL" clId="{3B80D6D9-F6AD-4A12-914B-BB4F46A4710D}" dt="2023-10-04T18:04:18.323" v="755" actId="478"/>
          <ac:spMkLst>
            <pc:docMk/>
            <pc:sldMk cId="0" sldId="257"/>
            <ac:spMk id="101" creationId="{00000000-0000-0000-0000-000000000000}"/>
          </ac:spMkLst>
        </pc:spChg>
      </pc:sldChg>
      <pc:sldChg chg="del">
        <pc:chgData name="Jenny Eleme" userId="9f4dfe1f-8c6f-44a5-8d88-cebe8bc87612" providerId="ADAL" clId="{3B80D6D9-F6AD-4A12-914B-BB4F46A4710D}" dt="2023-10-04T17:16:38.846" v="145" actId="47"/>
        <pc:sldMkLst>
          <pc:docMk/>
          <pc:sldMk cId="0" sldId="258"/>
        </pc:sldMkLst>
      </pc:sldChg>
      <pc:sldChg chg="del">
        <pc:chgData name="Jenny Eleme" userId="9f4dfe1f-8c6f-44a5-8d88-cebe8bc87612" providerId="ADAL" clId="{3B80D6D9-F6AD-4A12-914B-BB4F46A4710D}" dt="2023-10-04T17:16:40.276" v="146" actId="47"/>
        <pc:sldMkLst>
          <pc:docMk/>
          <pc:sldMk cId="0" sldId="259"/>
        </pc:sldMkLst>
      </pc:sldChg>
      <pc:sldChg chg="modSp mod">
        <pc:chgData name="Jenny Eleme" userId="9f4dfe1f-8c6f-44a5-8d88-cebe8bc87612" providerId="ADAL" clId="{3B80D6D9-F6AD-4A12-914B-BB4F46A4710D}" dt="2023-10-04T19:07:13.237" v="1019" actId="255"/>
        <pc:sldMkLst>
          <pc:docMk/>
          <pc:sldMk cId="0" sldId="260"/>
        </pc:sldMkLst>
        <pc:spChg chg="mod">
          <ac:chgData name="Jenny Eleme" userId="9f4dfe1f-8c6f-44a5-8d88-cebe8bc87612" providerId="ADAL" clId="{3B80D6D9-F6AD-4A12-914B-BB4F46A4710D}" dt="2023-10-04T19:05:43.495" v="1000" actId="1076"/>
          <ac:spMkLst>
            <pc:docMk/>
            <pc:sldMk cId="0" sldId="260"/>
            <ac:spMk id="120" creationId="{00000000-0000-0000-0000-000000000000}"/>
          </ac:spMkLst>
        </pc:spChg>
        <pc:spChg chg="mod">
          <ac:chgData name="Jenny Eleme" userId="9f4dfe1f-8c6f-44a5-8d88-cebe8bc87612" providerId="ADAL" clId="{3B80D6D9-F6AD-4A12-914B-BB4F46A4710D}" dt="2023-10-04T19:07:13.237" v="1019" actId="255"/>
          <ac:spMkLst>
            <pc:docMk/>
            <pc:sldMk cId="0" sldId="260"/>
            <ac:spMk id="121" creationId="{00000000-0000-0000-0000-000000000000}"/>
          </ac:spMkLst>
        </pc:spChg>
      </pc:sldChg>
      <pc:sldChg chg="delSp modSp add mod ord">
        <pc:chgData name="Jenny Eleme" userId="9f4dfe1f-8c6f-44a5-8d88-cebe8bc87612" providerId="ADAL" clId="{3B80D6D9-F6AD-4A12-914B-BB4F46A4710D}" dt="2023-10-04T18:04:12.829" v="754" actId="478"/>
        <pc:sldMkLst>
          <pc:docMk/>
          <pc:sldMk cId="3020949504" sldId="261"/>
        </pc:sldMkLst>
        <pc:spChg chg="mod">
          <ac:chgData name="Jenny Eleme" userId="9f4dfe1f-8c6f-44a5-8d88-cebe8bc87612" providerId="ADAL" clId="{3B80D6D9-F6AD-4A12-914B-BB4F46A4710D}" dt="2023-10-04T17:28:32.442" v="407" actId="20577"/>
          <ac:spMkLst>
            <pc:docMk/>
            <pc:sldMk cId="3020949504" sldId="261"/>
            <ac:spMk id="3" creationId="{CD92C83B-E7F8-1C25-2FD1-B216C2B942B4}"/>
          </ac:spMkLst>
        </pc:spChg>
        <pc:spChg chg="del">
          <ac:chgData name="Jenny Eleme" userId="9f4dfe1f-8c6f-44a5-8d88-cebe8bc87612" providerId="ADAL" clId="{3B80D6D9-F6AD-4A12-914B-BB4F46A4710D}" dt="2023-10-04T17:27:55.602" v="391" actId="478"/>
          <ac:spMkLst>
            <pc:docMk/>
            <pc:sldMk cId="3020949504" sldId="261"/>
            <ac:spMk id="4" creationId="{9B4C5EEC-AC84-D9EB-3D92-02B1DCA5D33E}"/>
          </ac:spMkLst>
        </pc:spChg>
        <pc:spChg chg="del">
          <ac:chgData name="Jenny Eleme" userId="9f4dfe1f-8c6f-44a5-8d88-cebe8bc87612" providerId="ADAL" clId="{3B80D6D9-F6AD-4A12-914B-BB4F46A4710D}" dt="2023-10-04T17:27:58.042" v="392" actId="478"/>
          <ac:spMkLst>
            <pc:docMk/>
            <pc:sldMk cId="3020949504" sldId="261"/>
            <ac:spMk id="5" creationId="{AFA9D11C-BF52-4F74-E83B-68AB26E49645}"/>
          </ac:spMkLst>
        </pc:spChg>
        <pc:spChg chg="mod">
          <ac:chgData name="Jenny Eleme" userId="9f4dfe1f-8c6f-44a5-8d88-cebe8bc87612" providerId="ADAL" clId="{3B80D6D9-F6AD-4A12-914B-BB4F46A4710D}" dt="2023-10-04T17:31:00.218" v="462" actId="790"/>
          <ac:spMkLst>
            <pc:docMk/>
            <pc:sldMk cId="3020949504" sldId="261"/>
            <ac:spMk id="100" creationId="{00000000-0000-0000-0000-000000000000}"/>
          </ac:spMkLst>
        </pc:spChg>
        <pc:spChg chg="del">
          <ac:chgData name="Jenny Eleme" userId="9f4dfe1f-8c6f-44a5-8d88-cebe8bc87612" providerId="ADAL" clId="{3B80D6D9-F6AD-4A12-914B-BB4F46A4710D}" dt="2023-10-04T18:04:12.829" v="754" actId="478"/>
          <ac:spMkLst>
            <pc:docMk/>
            <pc:sldMk cId="3020949504" sldId="261"/>
            <ac:spMk id="101" creationId="{00000000-0000-0000-0000-000000000000}"/>
          </ac:spMkLst>
        </pc:spChg>
      </pc:sldChg>
      <pc:sldChg chg="addSp delSp modSp add mod">
        <pc:chgData name="Jenny Eleme" userId="9f4dfe1f-8c6f-44a5-8d88-cebe8bc87612" providerId="ADAL" clId="{3B80D6D9-F6AD-4A12-914B-BB4F46A4710D}" dt="2023-10-04T18:04:09.341" v="753" actId="478"/>
        <pc:sldMkLst>
          <pc:docMk/>
          <pc:sldMk cId="2259996363" sldId="262"/>
        </pc:sldMkLst>
        <pc:spChg chg="add mod">
          <ac:chgData name="Jenny Eleme" userId="9f4dfe1f-8c6f-44a5-8d88-cebe8bc87612" providerId="ADAL" clId="{3B80D6D9-F6AD-4A12-914B-BB4F46A4710D}" dt="2023-10-04T17:35:21.612" v="510" actId="790"/>
          <ac:spMkLst>
            <pc:docMk/>
            <pc:sldMk cId="2259996363" sldId="262"/>
            <ac:spMk id="2" creationId="{D9867109-D31F-BC63-002E-A8720B1E24FD}"/>
          </ac:spMkLst>
        </pc:spChg>
        <pc:spChg chg="mod">
          <ac:chgData name="Jenny Eleme" userId="9f4dfe1f-8c6f-44a5-8d88-cebe8bc87612" providerId="ADAL" clId="{3B80D6D9-F6AD-4A12-914B-BB4F46A4710D}" dt="2023-10-04T17:33:48.373" v="478" actId="14100"/>
          <ac:spMkLst>
            <pc:docMk/>
            <pc:sldMk cId="2259996363" sldId="262"/>
            <ac:spMk id="3" creationId="{CD92C83B-E7F8-1C25-2FD1-B216C2B942B4}"/>
          </ac:spMkLst>
        </pc:spChg>
        <pc:spChg chg="add mod">
          <ac:chgData name="Jenny Eleme" userId="9f4dfe1f-8c6f-44a5-8d88-cebe8bc87612" providerId="ADAL" clId="{3B80D6D9-F6AD-4A12-914B-BB4F46A4710D}" dt="2023-10-04T17:45:47.984" v="532"/>
          <ac:spMkLst>
            <pc:docMk/>
            <pc:sldMk cId="2259996363" sldId="262"/>
            <ac:spMk id="4" creationId="{F9EF3E01-0E55-EA5B-2E8A-7AF8ABCD6D92}"/>
          </ac:spMkLst>
        </pc:spChg>
        <pc:spChg chg="mod">
          <ac:chgData name="Jenny Eleme" userId="9f4dfe1f-8c6f-44a5-8d88-cebe8bc87612" providerId="ADAL" clId="{3B80D6D9-F6AD-4A12-914B-BB4F46A4710D}" dt="2023-10-04T17:34:26.696" v="479" actId="14861"/>
          <ac:spMkLst>
            <pc:docMk/>
            <pc:sldMk cId="2259996363" sldId="262"/>
            <ac:spMk id="100" creationId="{00000000-0000-0000-0000-000000000000}"/>
          </ac:spMkLst>
        </pc:spChg>
        <pc:spChg chg="del">
          <ac:chgData name="Jenny Eleme" userId="9f4dfe1f-8c6f-44a5-8d88-cebe8bc87612" providerId="ADAL" clId="{3B80D6D9-F6AD-4A12-914B-BB4F46A4710D}" dt="2023-10-04T18:04:09.341" v="753" actId="478"/>
          <ac:spMkLst>
            <pc:docMk/>
            <pc:sldMk cId="2259996363" sldId="262"/>
            <ac:spMk id="101" creationId="{00000000-0000-0000-0000-000000000000}"/>
          </ac:spMkLst>
        </pc:spChg>
      </pc:sldChg>
      <pc:sldChg chg="addSp delSp modSp add mod">
        <pc:chgData name="Jenny Eleme" userId="9f4dfe1f-8c6f-44a5-8d88-cebe8bc87612" providerId="ADAL" clId="{3B80D6D9-F6AD-4A12-914B-BB4F46A4710D}" dt="2023-10-04T18:04:06.061" v="752" actId="478"/>
        <pc:sldMkLst>
          <pc:docMk/>
          <pc:sldMk cId="4110121139" sldId="263"/>
        </pc:sldMkLst>
        <pc:spChg chg="del">
          <ac:chgData name="Jenny Eleme" userId="9f4dfe1f-8c6f-44a5-8d88-cebe8bc87612" providerId="ADAL" clId="{3B80D6D9-F6AD-4A12-914B-BB4F46A4710D}" dt="2023-10-04T17:47:39.373" v="537" actId="478"/>
          <ac:spMkLst>
            <pc:docMk/>
            <pc:sldMk cId="4110121139" sldId="263"/>
            <ac:spMk id="2" creationId="{D9867109-D31F-BC63-002E-A8720B1E24FD}"/>
          </ac:spMkLst>
        </pc:spChg>
        <pc:spChg chg="del">
          <ac:chgData name="Jenny Eleme" userId="9f4dfe1f-8c6f-44a5-8d88-cebe8bc87612" providerId="ADAL" clId="{3B80D6D9-F6AD-4A12-914B-BB4F46A4710D}" dt="2023-10-04T17:47:37.848" v="536" actId="478"/>
          <ac:spMkLst>
            <pc:docMk/>
            <pc:sldMk cId="4110121139" sldId="263"/>
            <ac:spMk id="3" creationId="{CD92C83B-E7F8-1C25-2FD1-B216C2B942B4}"/>
          </ac:spMkLst>
        </pc:spChg>
        <pc:spChg chg="del">
          <ac:chgData name="Jenny Eleme" userId="9f4dfe1f-8c6f-44a5-8d88-cebe8bc87612" providerId="ADAL" clId="{3B80D6D9-F6AD-4A12-914B-BB4F46A4710D}" dt="2023-10-04T17:47:40.395" v="538" actId="478"/>
          <ac:spMkLst>
            <pc:docMk/>
            <pc:sldMk cId="4110121139" sldId="263"/>
            <ac:spMk id="4" creationId="{F9EF3E01-0E55-EA5B-2E8A-7AF8ABCD6D92}"/>
          </ac:spMkLst>
        </pc:spChg>
        <pc:spChg chg="add del mod">
          <ac:chgData name="Jenny Eleme" userId="9f4dfe1f-8c6f-44a5-8d88-cebe8bc87612" providerId="ADAL" clId="{3B80D6D9-F6AD-4A12-914B-BB4F46A4710D}" dt="2023-10-04T17:47:36.118" v="535" actId="478"/>
          <ac:spMkLst>
            <pc:docMk/>
            <pc:sldMk cId="4110121139" sldId="263"/>
            <ac:spMk id="6" creationId="{F1D17C99-39BD-33C5-2DE7-F5268570AEC7}"/>
          </ac:spMkLst>
        </pc:spChg>
        <pc:spChg chg="del">
          <ac:chgData name="Jenny Eleme" userId="9f4dfe1f-8c6f-44a5-8d88-cebe8bc87612" providerId="ADAL" clId="{3B80D6D9-F6AD-4A12-914B-BB4F46A4710D}" dt="2023-10-04T17:47:33.177" v="534" actId="478"/>
          <ac:spMkLst>
            <pc:docMk/>
            <pc:sldMk cId="4110121139" sldId="263"/>
            <ac:spMk id="100" creationId="{00000000-0000-0000-0000-000000000000}"/>
          </ac:spMkLst>
        </pc:spChg>
        <pc:spChg chg="del">
          <ac:chgData name="Jenny Eleme" userId="9f4dfe1f-8c6f-44a5-8d88-cebe8bc87612" providerId="ADAL" clId="{3B80D6D9-F6AD-4A12-914B-BB4F46A4710D}" dt="2023-10-04T18:04:06.061" v="752" actId="478"/>
          <ac:spMkLst>
            <pc:docMk/>
            <pc:sldMk cId="4110121139" sldId="263"/>
            <ac:spMk id="101" creationId="{00000000-0000-0000-0000-000000000000}"/>
          </ac:spMkLst>
        </pc:spChg>
        <pc:graphicFrameChg chg="add del mod modGraphic">
          <ac:chgData name="Jenny Eleme" userId="9f4dfe1f-8c6f-44a5-8d88-cebe8bc87612" providerId="ADAL" clId="{3B80D6D9-F6AD-4A12-914B-BB4F46A4710D}" dt="2023-10-04T17:48:28.791" v="541" actId="1032"/>
          <ac:graphicFrameMkLst>
            <pc:docMk/>
            <pc:sldMk cId="4110121139" sldId="263"/>
            <ac:graphicFrameMk id="7" creationId="{8D1FEEAB-5F1C-929B-4F9E-CE64EE9CCA68}"/>
          </ac:graphicFrameMkLst>
        </pc:graphicFrameChg>
        <pc:graphicFrameChg chg="add del mod">
          <ac:chgData name="Jenny Eleme" userId="9f4dfe1f-8c6f-44a5-8d88-cebe8bc87612" providerId="ADAL" clId="{3B80D6D9-F6AD-4A12-914B-BB4F46A4710D}" dt="2023-10-04T17:49:11.084" v="544" actId="478"/>
          <ac:graphicFrameMkLst>
            <pc:docMk/>
            <pc:sldMk cId="4110121139" sldId="263"/>
            <ac:graphicFrameMk id="8" creationId="{F6FFD09F-028F-6082-F196-556EA0CB5340}"/>
          </ac:graphicFrameMkLst>
        </pc:graphicFrameChg>
        <pc:graphicFrameChg chg="add del">
          <ac:chgData name="Jenny Eleme" userId="9f4dfe1f-8c6f-44a5-8d88-cebe8bc87612" providerId="ADAL" clId="{3B80D6D9-F6AD-4A12-914B-BB4F46A4710D}" dt="2023-10-04T17:49:22.589" v="546" actId="3680"/>
          <ac:graphicFrameMkLst>
            <pc:docMk/>
            <pc:sldMk cId="4110121139" sldId="263"/>
            <ac:graphicFrameMk id="9" creationId="{B9EE9618-F2D3-D4CA-7DF6-9E4B42919793}"/>
          </ac:graphicFrameMkLst>
        </pc:graphicFrameChg>
        <pc:graphicFrameChg chg="add mod modGraphic">
          <ac:chgData name="Jenny Eleme" userId="9f4dfe1f-8c6f-44a5-8d88-cebe8bc87612" providerId="ADAL" clId="{3B80D6D9-F6AD-4A12-914B-BB4F46A4710D}" dt="2023-10-04T17:58:23.044" v="707" actId="255"/>
          <ac:graphicFrameMkLst>
            <pc:docMk/>
            <pc:sldMk cId="4110121139" sldId="263"/>
            <ac:graphicFrameMk id="10" creationId="{93AD75B1-804E-22C1-6D13-1BE819E2E846}"/>
          </ac:graphicFrameMkLst>
        </pc:graphicFrameChg>
      </pc:sldChg>
      <pc:sldChg chg="addSp delSp modSp add mod">
        <pc:chgData name="Jenny Eleme" userId="9f4dfe1f-8c6f-44a5-8d88-cebe8bc87612" providerId="ADAL" clId="{3B80D6D9-F6AD-4A12-914B-BB4F46A4710D}" dt="2023-10-04T18:04:00.562" v="751" actId="478"/>
        <pc:sldMkLst>
          <pc:docMk/>
          <pc:sldMk cId="1698353521" sldId="264"/>
        </pc:sldMkLst>
        <pc:spChg chg="del">
          <ac:chgData name="Jenny Eleme" userId="9f4dfe1f-8c6f-44a5-8d88-cebe8bc87612" providerId="ADAL" clId="{3B80D6D9-F6AD-4A12-914B-BB4F46A4710D}" dt="2023-10-04T18:04:00.562" v="751" actId="478"/>
          <ac:spMkLst>
            <pc:docMk/>
            <pc:sldMk cId="1698353521" sldId="264"/>
            <ac:spMk id="101" creationId="{00000000-0000-0000-0000-000000000000}"/>
          </ac:spMkLst>
        </pc:spChg>
        <pc:graphicFrameChg chg="add del mod modGraphic">
          <ac:chgData name="Jenny Eleme" userId="9f4dfe1f-8c6f-44a5-8d88-cebe8bc87612" providerId="ADAL" clId="{3B80D6D9-F6AD-4A12-914B-BB4F46A4710D}" dt="2023-10-04T18:01:35.910" v="726" actId="478"/>
          <ac:graphicFrameMkLst>
            <pc:docMk/>
            <pc:sldMk cId="1698353521" sldId="264"/>
            <ac:graphicFrameMk id="2" creationId="{5A22B6FC-6E7E-E1CA-7C9E-5AE2F738E7F3}"/>
          </ac:graphicFrameMkLst>
        </pc:graphicFrameChg>
        <pc:graphicFrameChg chg="add mod modGraphic">
          <ac:chgData name="Jenny Eleme" userId="9f4dfe1f-8c6f-44a5-8d88-cebe8bc87612" providerId="ADAL" clId="{3B80D6D9-F6AD-4A12-914B-BB4F46A4710D}" dt="2023-10-04T18:02:50.535" v="742" actId="12"/>
          <ac:graphicFrameMkLst>
            <pc:docMk/>
            <pc:sldMk cId="1698353521" sldId="264"/>
            <ac:graphicFrameMk id="3" creationId="{FF1DD99D-C9A1-239E-F824-DF5F9FF8BE79}"/>
          </ac:graphicFrameMkLst>
        </pc:graphicFrameChg>
        <pc:graphicFrameChg chg="add mod modGraphic">
          <ac:chgData name="Jenny Eleme" userId="9f4dfe1f-8c6f-44a5-8d88-cebe8bc87612" providerId="ADAL" clId="{3B80D6D9-F6AD-4A12-914B-BB4F46A4710D}" dt="2023-10-04T18:02:25.784" v="736" actId="12"/>
          <ac:graphicFrameMkLst>
            <pc:docMk/>
            <pc:sldMk cId="1698353521" sldId="264"/>
            <ac:graphicFrameMk id="4" creationId="{7D5952AD-0243-1CA4-DECE-940432FBDEFF}"/>
          </ac:graphicFrameMkLst>
        </pc:graphicFrameChg>
        <pc:graphicFrameChg chg="add mod modGraphic">
          <ac:chgData name="Jenny Eleme" userId="9f4dfe1f-8c6f-44a5-8d88-cebe8bc87612" providerId="ADAL" clId="{3B80D6D9-F6AD-4A12-914B-BB4F46A4710D}" dt="2023-10-04T18:03:26.376" v="750" actId="12"/>
          <ac:graphicFrameMkLst>
            <pc:docMk/>
            <pc:sldMk cId="1698353521" sldId="264"/>
            <ac:graphicFrameMk id="5" creationId="{1D256676-F5CC-F79F-6C6A-DD2F2787D27A}"/>
          </ac:graphicFrameMkLst>
        </pc:graphicFrameChg>
        <pc:graphicFrameChg chg="del">
          <ac:chgData name="Jenny Eleme" userId="9f4dfe1f-8c6f-44a5-8d88-cebe8bc87612" providerId="ADAL" clId="{3B80D6D9-F6AD-4A12-914B-BB4F46A4710D}" dt="2023-10-04T17:59:36.827" v="709" actId="478"/>
          <ac:graphicFrameMkLst>
            <pc:docMk/>
            <pc:sldMk cId="1698353521" sldId="264"/>
            <ac:graphicFrameMk id="10" creationId="{93AD75B1-804E-22C1-6D13-1BE819E2E846}"/>
          </ac:graphicFrameMkLst>
        </pc:graphicFrameChg>
      </pc:sldChg>
      <pc:sldChg chg="addSp delSp modSp add mod">
        <pc:chgData name="Jenny Eleme" userId="9f4dfe1f-8c6f-44a5-8d88-cebe8bc87612" providerId="ADAL" clId="{3B80D6D9-F6AD-4A12-914B-BB4F46A4710D}" dt="2023-10-04T18:08:09.082" v="789" actId="1076"/>
        <pc:sldMkLst>
          <pc:docMk/>
          <pc:sldMk cId="2994502899" sldId="265"/>
        </pc:sldMkLst>
        <pc:spChg chg="add mod">
          <ac:chgData name="Jenny Eleme" userId="9f4dfe1f-8c6f-44a5-8d88-cebe8bc87612" providerId="ADAL" clId="{3B80D6D9-F6AD-4A12-914B-BB4F46A4710D}" dt="2023-10-04T18:08:09.082" v="789" actId="1076"/>
          <ac:spMkLst>
            <pc:docMk/>
            <pc:sldMk cId="2994502899" sldId="265"/>
            <ac:spMk id="2" creationId="{9464CF13-1167-449C-4619-AAFAD974B1E9}"/>
          </ac:spMkLst>
        </pc:spChg>
        <pc:graphicFrameChg chg="del">
          <ac:chgData name="Jenny Eleme" userId="9f4dfe1f-8c6f-44a5-8d88-cebe8bc87612" providerId="ADAL" clId="{3B80D6D9-F6AD-4A12-914B-BB4F46A4710D}" dt="2023-10-04T18:04:59.917" v="758" actId="478"/>
          <ac:graphicFrameMkLst>
            <pc:docMk/>
            <pc:sldMk cId="2994502899" sldId="265"/>
            <ac:graphicFrameMk id="3" creationId="{FF1DD99D-C9A1-239E-F824-DF5F9FF8BE79}"/>
          </ac:graphicFrameMkLst>
        </pc:graphicFrameChg>
        <pc:graphicFrameChg chg="del">
          <ac:chgData name="Jenny Eleme" userId="9f4dfe1f-8c6f-44a5-8d88-cebe8bc87612" providerId="ADAL" clId="{3B80D6D9-F6AD-4A12-914B-BB4F46A4710D}" dt="2023-10-04T18:04:58.097" v="757" actId="478"/>
          <ac:graphicFrameMkLst>
            <pc:docMk/>
            <pc:sldMk cId="2994502899" sldId="265"/>
            <ac:graphicFrameMk id="4" creationId="{7D5952AD-0243-1CA4-DECE-940432FBDEFF}"/>
          </ac:graphicFrameMkLst>
        </pc:graphicFrameChg>
        <pc:graphicFrameChg chg="del">
          <ac:chgData name="Jenny Eleme" userId="9f4dfe1f-8c6f-44a5-8d88-cebe8bc87612" providerId="ADAL" clId="{3B80D6D9-F6AD-4A12-914B-BB4F46A4710D}" dt="2023-10-04T18:05:01.331" v="759" actId="478"/>
          <ac:graphicFrameMkLst>
            <pc:docMk/>
            <pc:sldMk cId="2994502899" sldId="265"/>
            <ac:graphicFrameMk id="5" creationId="{1D256676-F5CC-F79F-6C6A-DD2F2787D27A}"/>
          </ac:graphicFrameMkLst>
        </pc:graphicFrameChg>
        <pc:graphicFrameChg chg="add del mod">
          <ac:chgData name="Jenny Eleme" userId="9f4dfe1f-8c6f-44a5-8d88-cebe8bc87612" providerId="ADAL" clId="{3B80D6D9-F6AD-4A12-914B-BB4F46A4710D}" dt="2023-10-04T18:07:08.744" v="780"/>
          <ac:graphicFrameMkLst>
            <pc:docMk/>
            <pc:sldMk cId="2994502899" sldId="265"/>
            <ac:graphicFrameMk id="6" creationId="{2AA0ACE8-75C6-4799-8CD9-8BB623ED7E14}"/>
          </ac:graphicFrameMkLst>
        </pc:graphicFrameChg>
        <pc:graphicFrameChg chg="add mod modGraphic">
          <ac:chgData name="Jenny Eleme" userId="9f4dfe1f-8c6f-44a5-8d88-cebe8bc87612" providerId="ADAL" clId="{3B80D6D9-F6AD-4A12-914B-BB4F46A4710D}" dt="2023-10-04T18:07:51.041" v="787" actId="12"/>
          <ac:graphicFrameMkLst>
            <pc:docMk/>
            <pc:sldMk cId="2994502899" sldId="265"/>
            <ac:graphicFrameMk id="7" creationId="{F158863E-8FFC-D108-47AA-D3396AC27480}"/>
          </ac:graphicFrameMkLst>
        </pc:graphicFrameChg>
      </pc:sldChg>
      <pc:sldChg chg="modSp add mod ord">
        <pc:chgData name="Jenny Eleme" userId="9f4dfe1f-8c6f-44a5-8d88-cebe8bc87612" providerId="ADAL" clId="{3B80D6D9-F6AD-4A12-914B-BB4F46A4710D}" dt="2023-10-04T18:33:52.409" v="858" actId="27636"/>
        <pc:sldMkLst>
          <pc:docMk/>
          <pc:sldMk cId="1394662138" sldId="266"/>
        </pc:sldMkLst>
        <pc:spChg chg="mod">
          <ac:chgData name="Jenny Eleme" userId="9f4dfe1f-8c6f-44a5-8d88-cebe8bc87612" providerId="ADAL" clId="{3B80D6D9-F6AD-4A12-914B-BB4F46A4710D}" dt="2023-10-04T18:33:05.132" v="852" actId="20577"/>
          <ac:spMkLst>
            <pc:docMk/>
            <pc:sldMk cId="1394662138" sldId="266"/>
            <ac:spMk id="3" creationId="{CD92C83B-E7F8-1C25-2FD1-B216C2B942B4}"/>
          </ac:spMkLst>
        </pc:spChg>
        <pc:spChg chg="mod">
          <ac:chgData name="Jenny Eleme" userId="9f4dfe1f-8c6f-44a5-8d88-cebe8bc87612" providerId="ADAL" clId="{3B80D6D9-F6AD-4A12-914B-BB4F46A4710D}" dt="2023-10-04T18:33:52.409" v="858" actId="27636"/>
          <ac:spMkLst>
            <pc:docMk/>
            <pc:sldMk cId="1394662138" sldId="266"/>
            <ac:spMk id="5" creationId="{AFA9D11C-BF52-4F74-E83B-68AB26E49645}"/>
          </ac:spMkLst>
        </pc:spChg>
        <pc:spChg chg="mod">
          <ac:chgData name="Jenny Eleme" userId="9f4dfe1f-8c6f-44a5-8d88-cebe8bc87612" providerId="ADAL" clId="{3B80D6D9-F6AD-4A12-914B-BB4F46A4710D}" dt="2023-10-04T18:32:39.762" v="843" actId="790"/>
          <ac:spMkLst>
            <pc:docMk/>
            <pc:sldMk cId="1394662138" sldId="266"/>
            <ac:spMk id="99" creationId="{00000000-0000-0000-0000-000000000000}"/>
          </ac:spMkLst>
        </pc:spChg>
      </pc:sldChg>
      <pc:sldChg chg="modSp add mod ord">
        <pc:chgData name="Jenny Eleme" userId="9f4dfe1f-8c6f-44a5-8d88-cebe8bc87612" providerId="ADAL" clId="{3B80D6D9-F6AD-4A12-914B-BB4F46A4710D}" dt="2023-10-04T18:35:33.524" v="878" actId="20577"/>
        <pc:sldMkLst>
          <pc:docMk/>
          <pc:sldMk cId="1031885364" sldId="267"/>
        </pc:sldMkLst>
        <pc:spChg chg="mod">
          <ac:chgData name="Jenny Eleme" userId="9f4dfe1f-8c6f-44a5-8d88-cebe8bc87612" providerId="ADAL" clId="{3B80D6D9-F6AD-4A12-914B-BB4F46A4710D}" dt="2023-10-04T18:35:33.524" v="878" actId="20577"/>
          <ac:spMkLst>
            <pc:docMk/>
            <pc:sldMk cId="1031885364" sldId="267"/>
            <ac:spMk id="3" creationId="{CD92C83B-E7F8-1C25-2FD1-B216C2B942B4}"/>
          </ac:spMkLst>
        </pc:spChg>
        <pc:spChg chg="mod">
          <ac:chgData name="Jenny Eleme" userId="9f4dfe1f-8c6f-44a5-8d88-cebe8bc87612" providerId="ADAL" clId="{3B80D6D9-F6AD-4A12-914B-BB4F46A4710D}" dt="2023-10-04T18:35:07.319" v="862"/>
          <ac:spMkLst>
            <pc:docMk/>
            <pc:sldMk cId="1031885364" sldId="267"/>
            <ac:spMk id="99" creationId="{00000000-0000-0000-0000-000000000000}"/>
          </ac:spMkLst>
        </pc:spChg>
      </pc:sldChg>
      <pc:sldChg chg="modSp add mod ord">
        <pc:chgData name="Jenny Eleme" userId="9f4dfe1f-8c6f-44a5-8d88-cebe8bc87612" providerId="ADAL" clId="{3B80D6D9-F6AD-4A12-914B-BB4F46A4710D}" dt="2023-10-04T18:44:04.735" v="904" actId="27636"/>
        <pc:sldMkLst>
          <pc:docMk/>
          <pc:sldMk cId="1190990059" sldId="268"/>
        </pc:sldMkLst>
        <pc:spChg chg="mod">
          <ac:chgData name="Jenny Eleme" userId="9f4dfe1f-8c6f-44a5-8d88-cebe8bc87612" providerId="ADAL" clId="{3B80D6D9-F6AD-4A12-914B-BB4F46A4710D}" dt="2023-10-04T18:36:34.577" v="887" actId="20577"/>
          <ac:spMkLst>
            <pc:docMk/>
            <pc:sldMk cId="1190990059" sldId="268"/>
            <ac:spMk id="3" creationId="{CD92C83B-E7F8-1C25-2FD1-B216C2B942B4}"/>
          </ac:spMkLst>
        </pc:spChg>
        <pc:spChg chg="mod">
          <ac:chgData name="Jenny Eleme" userId="9f4dfe1f-8c6f-44a5-8d88-cebe8bc87612" providerId="ADAL" clId="{3B80D6D9-F6AD-4A12-914B-BB4F46A4710D}" dt="2023-10-04T18:44:04.735" v="904" actId="27636"/>
          <ac:spMkLst>
            <pc:docMk/>
            <pc:sldMk cId="1190990059" sldId="268"/>
            <ac:spMk id="4" creationId="{F9EF3E01-0E55-EA5B-2E8A-7AF8ABCD6D92}"/>
          </ac:spMkLst>
        </pc:spChg>
        <pc:spChg chg="mod">
          <ac:chgData name="Jenny Eleme" userId="9f4dfe1f-8c6f-44a5-8d88-cebe8bc87612" providerId="ADAL" clId="{3B80D6D9-F6AD-4A12-914B-BB4F46A4710D}" dt="2023-10-04T18:36:13.416" v="882"/>
          <ac:spMkLst>
            <pc:docMk/>
            <pc:sldMk cId="1190990059" sldId="268"/>
            <ac:spMk id="99" creationId="{00000000-0000-0000-0000-000000000000}"/>
          </ac:spMkLst>
        </pc:spChg>
      </pc:sldChg>
      <pc:sldChg chg="modSp add mod ord">
        <pc:chgData name="Jenny Eleme" userId="9f4dfe1f-8c6f-44a5-8d88-cebe8bc87612" providerId="ADAL" clId="{3B80D6D9-F6AD-4A12-914B-BB4F46A4710D}" dt="2023-10-04T18:49:25.521" v="951" actId="14734"/>
        <pc:sldMkLst>
          <pc:docMk/>
          <pc:sldMk cId="610666307" sldId="269"/>
        </pc:sldMkLst>
        <pc:spChg chg="mod">
          <ac:chgData name="Jenny Eleme" userId="9f4dfe1f-8c6f-44a5-8d88-cebe8bc87612" providerId="ADAL" clId="{3B80D6D9-F6AD-4A12-914B-BB4F46A4710D}" dt="2023-10-04T18:45:28.677" v="918"/>
          <ac:spMkLst>
            <pc:docMk/>
            <pc:sldMk cId="610666307" sldId="269"/>
            <ac:spMk id="99" creationId="{00000000-0000-0000-0000-000000000000}"/>
          </ac:spMkLst>
        </pc:spChg>
        <pc:graphicFrameChg chg="mod modGraphic">
          <ac:chgData name="Jenny Eleme" userId="9f4dfe1f-8c6f-44a5-8d88-cebe8bc87612" providerId="ADAL" clId="{3B80D6D9-F6AD-4A12-914B-BB4F46A4710D}" dt="2023-10-04T18:49:25.521" v="951" actId="14734"/>
          <ac:graphicFrameMkLst>
            <pc:docMk/>
            <pc:sldMk cId="610666307" sldId="269"/>
            <ac:graphicFrameMk id="10" creationId="{93AD75B1-804E-22C1-6D13-1BE819E2E846}"/>
          </ac:graphicFrameMkLst>
        </pc:graphicFrameChg>
      </pc:sldChg>
      <pc:sldChg chg="addSp delSp modSp add mod ord">
        <pc:chgData name="Jenny Eleme" userId="9f4dfe1f-8c6f-44a5-8d88-cebe8bc87612" providerId="ADAL" clId="{3B80D6D9-F6AD-4A12-914B-BB4F46A4710D}" dt="2023-10-04T18:54:58.784" v="981" actId="1076"/>
        <pc:sldMkLst>
          <pc:docMk/>
          <pc:sldMk cId="1683525578" sldId="270"/>
        </pc:sldMkLst>
        <pc:spChg chg="mod">
          <ac:chgData name="Jenny Eleme" userId="9f4dfe1f-8c6f-44a5-8d88-cebe8bc87612" providerId="ADAL" clId="{3B80D6D9-F6AD-4A12-914B-BB4F46A4710D}" dt="2023-10-04T18:52:31.132" v="955"/>
          <ac:spMkLst>
            <pc:docMk/>
            <pc:sldMk cId="1683525578" sldId="270"/>
            <ac:spMk id="99" creationId="{00000000-0000-0000-0000-000000000000}"/>
          </ac:spMkLst>
        </pc:spChg>
        <pc:graphicFrameChg chg="add del mod">
          <ac:chgData name="Jenny Eleme" userId="9f4dfe1f-8c6f-44a5-8d88-cebe8bc87612" providerId="ADAL" clId="{3B80D6D9-F6AD-4A12-914B-BB4F46A4710D}" dt="2023-10-04T18:52:51.584" v="960"/>
          <ac:graphicFrameMkLst>
            <pc:docMk/>
            <pc:sldMk cId="1683525578" sldId="270"/>
            <ac:graphicFrameMk id="2" creationId="{7FB4C954-2A6D-9045-CABF-8A7C9F4BAF9A}"/>
          </ac:graphicFrameMkLst>
        </pc:graphicFrameChg>
        <pc:graphicFrameChg chg="del">
          <ac:chgData name="Jenny Eleme" userId="9f4dfe1f-8c6f-44a5-8d88-cebe8bc87612" providerId="ADAL" clId="{3B80D6D9-F6AD-4A12-914B-BB4F46A4710D}" dt="2023-10-04T18:52:45.601" v="957" actId="478"/>
          <ac:graphicFrameMkLst>
            <pc:docMk/>
            <pc:sldMk cId="1683525578" sldId="270"/>
            <ac:graphicFrameMk id="3" creationId="{FF1DD99D-C9A1-239E-F824-DF5F9FF8BE79}"/>
          </ac:graphicFrameMkLst>
        </pc:graphicFrameChg>
        <pc:graphicFrameChg chg="del">
          <ac:chgData name="Jenny Eleme" userId="9f4dfe1f-8c6f-44a5-8d88-cebe8bc87612" providerId="ADAL" clId="{3B80D6D9-F6AD-4A12-914B-BB4F46A4710D}" dt="2023-10-04T18:52:44.011" v="956" actId="478"/>
          <ac:graphicFrameMkLst>
            <pc:docMk/>
            <pc:sldMk cId="1683525578" sldId="270"/>
            <ac:graphicFrameMk id="4" creationId="{7D5952AD-0243-1CA4-DECE-940432FBDEFF}"/>
          </ac:graphicFrameMkLst>
        </pc:graphicFrameChg>
        <pc:graphicFrameChg chg="del">
          <ac:chgData name="Jenny Eleme" userId="9f4dfe1f-8c6f-44a5-8d88-cebe8bc87612" providerId="ADAL" clId="{3B80D6D9-F6AD-4A12-914B-BB4F46A4710D}" dt="2023-10-04T18:52:47.517" v="958" actId="478"/>
          <ac:graphicFrameMkLst>
            <pc:docMk/>
            <pc:sldMk cId="1683525578" sldId="270"/>
            <ac:graphicFrameMk id="5" creationId="{1D256676-F5CC-F79F-6C6A-DD2F2787D27A}"/>
          </ac:graphicFrameMkLst>
        </pc:graphicFrameChg>
        <pc:graphicFrameChg chg="add mod modGraphic">
          <ac:chgData name="Jenny Eleme" userId="9f4dfe1f-8c6f-44a5-8d88-cebe8bc87612" providerId="ADAL" clId="{3B80D6D9-F6AD-4A12-914B-BB4F46A4710D}" dt="2023-10-04T18:54:58.784" v="981" actId="1076"/>
          <ac:graphicFrameMkLst>
            <pc:docMk/>
            <pc:sldMk cId="1683525578" sldId="270"/>
            <ac:graphicFrameMk id="6" creationId="{A1AC4F7D-FAF7-93D4-A54B-0FB205838BEE}"/>
          </ac:graphicFrameMkLst>
        </pc:graphicFrameChg>
        <pc:graphicFrameChg chg="add mod modGraphic">
          <ac:chgData name="Jenny Eleme" userId="9f4dfe1f-8c6f-44a5-8d88-cebe8bc87612" providerId="ADAL" clId="{3B80D6D9-F6AD-4A12-914B-BB4F46A4710D}" dt="2023-10-04T18:54:58.784" v="981" actId="1076"/>
          <ac:graphicFrameMkLst>
            <pc:docMk/>
            <pc:sldMk cId="1683525578" sldId="270"/>
            <ac:graphicFrameMk id="7" creationId="{63650EB4-D58C-6F69-2A0B-AE74271D82E9}"/>
          </ac:graphicFrameMkLst>
        </pc:graphicFrameChg>
        <pc:graphicFrameChg chg="add mod modGraphic">
          <ac:chgData name="Jenny Eleme" userId="9f4dfe1f-8c6f-44a5-8d88-cebe8bc87612" providerId="ADAL" clId="{3B80D6D9-F6AD-4A12-914B-BB4F46A4710D}" dt="2023-10-04T18:54:58.784" v="981" actId="1076"/>
          <ac:graphicFrameMkLst>
            <pc:docMk/>
            <pc:sldMk cId="1683525578" sldId="270"/>
            <ac:graphicFrameMk id="8" creationId="{18AE200A-ED9E-ABF4-EE01-D1B49F4C3B93}"/>
          </ac:graphicFrameMkLst>
        </pc:graphicFrameChg>
      </pc:sldChg>
      <pc:sldChg chg="addSp delSp modSp add mod">
        <pc:chgData name="Jenny Eleme" userId="9f4dfe1f-8c6f-44a5-8d88-cebe8bc87612" providerId="ADAL" clId="{3B80D6D9-F6AD-4A12-914B-BB4F46A4710D}" dt="2023-10-04T18:57:02.289" v="995" actId="1076"/>
        <pc:sldMkLst>
          <pc:docMk/>
          <pc:sldMk cId="2778040058" sldId="271"/>
        </pc:sldMkLst>
        <pc:spChg chg="add mod">
          <ac:chgData name="Jenny Eleme" userId="9f4dfe1f-8c6f-44a5-8d88-cebe8bc87612" providerId="ADAL" clId="{3B80D6D9-F6AD-4A12-914B-BB4F46A4710D}" dt="2023-10-04T18:55:48.029" v="987"/>
          <ac:spMkLst>
            <pc:docMk/>
            <pc:sldMk cId="2778040058" sldId="271"/>
            <ac:spMk id="2" creationId="{C2A18EA4-C326-9ECA-1A63-636E90BD1BA0}"/>
          </ac:spMkLst>
        </pc:spChg>
        <pc:graphicFrameChg chg="add mod modGraphic">
          <ac:chgData name="Jenny Eleme" userId="9f4dfe1f-8c6f-44a5-8d88-cebe8bc87612" providerId="ADAL" clId="{3B80D6D9-F6AD-4A12-914B-BB4F46A4710D}" dt="2023-10-04T18:57:02.289" v="995" actId="1076"/>
          <ac:graphicFrameMkLst>
            <pc:docMk/>
            <pc:sldMk cId="2778040058" sldId="271"/>
            <ac:graphicFrameMk id="3" creationId="{AB3DA6D9-8D62-7448-D1DB-822B1284784D}"/>
          </ac:graphicFrameMkLst>
        </pc:graphicFrameChg>
        <pc:graphicFrameChg chg="del modGraphic">
          <ac:chgData name="Jenny Eleme" userId="9f4dfe1f-8c6f-44a5-8d88-cebe8bc87612" providerId="ADAL" clId="{3B80D6D9-F6AD-4A12-914B-BB4F46A4710D}" dt="2023-10-04T18:55:31.978" v="986" actId="478"/>
          <ac:graphicFrameMkLst>
            <pc:docMk/>
            <pc:sldMk cId="2778040058" sldId="271"/>
            <ac:graphicFrameMk id="6" creationId="{A1AC4F7D-FAF7-93D4-A54B-0FB205838BEE}"/>
          </ac:graphicFrameMkLst>
        </pc:graphicFrameChg>
        <pc:graphicFrameChg chg="del">
          <ac:chgData name="Jenny Eleme" userId="9f4dfe1f-8c6f-44a5-8d88-cebe8bc87612" providerId="ADAL" clId="{3B80D6D9-F6AD-4A12-914B-BB4F46A4710D}" dt="2023-10-04T18:55:28.257" v="984" actId="478"/>
          <ac:graphicFrameMkLst>
            <pc:docMk/>
            <pc:sldMk cId="2778040058" sldId="271"/>
            <ac:graphicFrameMk id="7" creationId="{63650EB4-D58C-6F69-2A0B-AE74271D82E9}"/>
          </ac:graphicFrameMkLst>
        </pc:graphicFrameChg>
        <pc:graphicFrameChg chg="del">
          <ac:chgData name="Jenny Eleme" userId="9f4dfe1f-8c6f-44a5-8d88-cebe8bc87612" providerId="ADAL" clId="{3B80D6D9-F6AD-4A12-914B-BB4F46A4710D}" dt="2023-10-04T18:55:26.437" v="983" actId="478"/>
          <ac:graphicFrameMkLst>
            <pc:docMk/>
            <pc:sldMk cId="2778040058" sldId="271"/>
            <ac:graphicFrameMk id="8" creationId="{18AE200A-ED9E-ABF4-EE01-D1B49F4C3B93}"/>
          </ac:graphicFrameMkLst>
        </pc:graphicFrameChg>
      </pc:sldChg>
    </pc:docChg>
  </pc:docChgLst>
  <pc:docChgLst>
    <pc:chgData name="Jenny Eleme" userId="9f4dfe1f-8c6f-44a5-8d88-cebe8bc87612" providerId="ADAL" clId="{735C26E7-E91F-4D22-AB5C-25FB549C3B85}"/>
    <pc:docChg chg="custSel modSld">
      <pc:chgData name="Jenny Eleme" userId="9f4dfe1f-8c6f-44a5-8d88-cebe8bc87612" providerId="ADAL" clId="{735C26E7-E91F-4D22-AB5C-25FB549C3B85}" dt="2024-05-16T06:56:01.283" v="62" actId="27636"/>
      <pc:docMkLst>
        <pc:docMk/>
      </pc:docMkLst>
      <pc:sldChg chg="delSp modSp mod">
        <pc:chgData name="Jenny Eleme" userId="9f4dfe1f-8c6f-44a5-8d88-cebe8bc87612" providerId="ADAL" clId="{735C26E7-E91F-4D22-AB5C-25FB549C3B85}" dt="2024-05-16T06:55:45.635" v="57" actId="790"/>
        <pc:sldMkLst>
          <pc:docMk/>
          <pc:sldMk cId="0" sldId="256"/>
        </pc:sldMkLst>
        <pc:spChg chg="mod">
          <ac:chgData name="Jenny Eleme" userId="9f4dfe1f-8c6f-44a5-8d88-cebe8bc87612" providerId="ADAL" clId="{735C26E7-E91F-4D22-AB5C-25FB549C3B85}" dt="2024-05-15T12:38:33.276" v="3" actId="255"/>
          <ac:spMkLst>
            <pc:docMk/>
            <pc:sldMk cId="0" sldId="256"/>
            <ac:spMk id="92" creationId="{00000000-0000-0000-0000-000000000000}"/>
          </ac:spMkLst>
        </pc:spChg>
        <pc:spChg chg="mod">
          <ac:chgData name="Jenny Eleme" userId="9f4dfe1f-8c6f-44a5-8d88-cebe8bc87612" providerId="ADAL" clId="{735C26E7-E91F-4D22-AB5C-25FB549C3B85}" dt="2024-05-16T06:55:45.635" v="57" actId="790"/>
          <ac:spMkLst>
            <pc:docMk/>
            <pc:sldMk cId="0" sldId="256"/>
            <ac:spMk id="93" creationId="{00000000-0000-0000-0000-000000000000}"/>
          </ac:spMkLst>
        </pc:spChg>
        <pc:spChg chg="del">
          <ac:chgData name="Jenny Eleme" userId="9f4dfe1f-8c6f-44a5-8d88-cebe8bc87612" providerId="ADAL" clId="{735C26E7-E91F-4D22-AB5C-25FB549C3B85}" dt="2024-05-16T06:54:48.695" v="33" actId="478"/>
          <ac:spMkLst>
            <pc:docMk/>
            <pc:sldMk cId="0" sldId="256"/>
            <ac:spMk id="94" creationId="{00000000-0000-0000-0000-000000000000}"/>
          </ac:spMkLst>
        </pc:spChg>
      </pc:sldChg>
      <pc:sldChg chg="addSp delSp modSp mod">
        <pc:chgData name="Jenny Eleme" userId="9f4dfe1f-8c6f-44a5-8d88-cebe8bc87612" providerId="ADAL" clId="{735C26E7-E91F-4D22-AB5C-25FB549C3B85}" dt="2024-05-16T06:56:01.283" v="62" actId="27636"/>
        <pc:sldMkLst>
          <pc:docMk/>
          <pc:sldMk cId="0" sldId="260"/>
        </pc:sldMkLst>
        <pc:spChg chg="add del mod">
          <ac:chgData name="Jenny Eleme" userId="9f4dfe1f-8c6f-44a5-8d88-cebe8bc87612" providerId="ADAL" clId="{735C26E7-E91F-4D22-AB5C-25FB549C3B85}" dt="2024-05-15T12:39:11.226" v="7" actId="478"/>
          <ac:spMkLst>
            <pc:docMk/>
            <pc:sldMk cId="0" sldId="260"/>
            <ac:spMk id="3" creationId="{B707CBA0-8565-FF9C-B9B9-DE9542A9D46F}"/>
          </ac:spMkLst>
        </pc:spChg>
        <pc:spChg chg="add del mod">
          <ac:chgData name="Jenny Eleme" userId="9f4dfe1f-8c6f-44a5-8d88-cebe8bc87612" providerId="ADAL" clId="{735C26E7-E91F-4D22-AB5C-25FB549C3B85}" dt="2024-05-15T12:39:14.662" v="9" actId="478"/>
          <ac:spMkLst>
            <pc:docMk/>
            <pc:sldMk cId="0" sldId="260"/>
            <ac:spMk id="5" creationId="{EF936A21-BA58-5C0F-FAF0-FFF74C545483}"/>
          </ac:spMkLst>
        </pc:spChg>
        <pc:spChg chg="add mod">
          <ac:chgData name="Jenny Eleme" userId="9f4dfe1f-8c6f-44a5-8d88-cebe8bc87612" providerId="ADAL" clId="{735C26E7-E91F-4D22-AB5C-25FB549C3B85}" dt="2024-05-15T12:39:20.559" v="12"/>
          <ac:spMkLst>
            <pc:docMk/>
            <pc:sldMk cId="0" sldId="260"/>
            <ac:spMk id="6" creationId="{C7C0EEA6-B774-D9D5-F3B5-B989A2B4EA27}"/>
          </ac:spMkLst>
        </pc:spChg>
        <pc:spChg chg="add mod">
          <ac:chgData name="Jenny Eleme" userId="9f4dfe1f-8c6f-44a5-8d88-cebe8bc87612" providerId="ADAL" clId="{735C26E7-E91F-4D22-AB5C-25FB549C3B85}" dt="2024-05-15T12:39:40.536" v="15"/>
          <ac:spMkLst>
            <pc:docMk/>
            <pc:sldMk cId="0" sldId="260"/>
            <ac:spMk id="7" creationId="{502E9ED7-03D3-09E3-BF04-F56541287A60}"/>
          </ac:spMkLst>
        </pc:spChg>
        <pc:spChg chg="add mod">
          <ac:chgData name="Jenny Eleme" userId="9f4dfe1f-8c6f-44a5-8d88-cebe8bc87612" providerId="ADAL" clId="{735C26E7-E91F-4D22-AB5C-25FB549C3B85}" dt="2024-05-15T12:39:20.559" v="12"/>
          <ac:spMkLst>
            <pc:docMk/>
            <pc:sldMk cId="0" sldId="260"/>
            <ac:spMk id="8" creationId="{9A68B097-549A-BDB1-21BB-CFAB466F6C89}"/>
          </ac:spMkLst>
        </pc:spChg>
        <pc:spChg chg="add mod">
          <ac:chgData name="Jenny Eleme" userId="9f4dfe1f-8c6f-44a5-8d88-cebe8bc87612" providerId="ADAL" clId="{735C26E7-E91F-4D22-AB5C-25FB549C3B85}" dt="2024-05-16T06:56:01.283" v="62" actId="27636"/>
          <ac:spMkLst>
            <pc:docMk/>
            <pc:sldMk cId="0" sldId="260"/>
            <ac:spMk id="9" creationId="{5304330A-7C78-09ED-AB0D-969C20F31E1E}"/>
          </ac:spMkLst>
        </pc:spChg>
        <pc:spChg chg="del">
          <ac:chgData name="Jenny Eleme" userId="9f4dfe1f-8c6f-44a5-8d88-cebe8bc87612" providerId="ADAL" clId="{735C26E7-E91F-4D22-AB5C-25FB549C3B85}" dt="2024-05-15T12:39:09.751" v="6" actId="478"/>
          <ac:spMkLst>
            <pc:docMk/>
            <pc:sldMk cId="0" sldId="260"/>
            <ac:spMk id="120" creationId="{00000000-0000-0000-0000-000000000000}"/>
          </ac:spMkLst>
        </pc:spChg>
        <pc:spChg chg="del">
          <ac:chgData name="Jenny Eleme" userId="9f4dfe1f-8c6f-44a5-8d88-cebe8bc87612" providerId="ADAL" clId="{735C26E7-E91F-4D22-AB5C-25FB549C3B85}" dt="2024-05-15T12:39:13.249" v="8" actId="478"/>
          <ac:spMkLst>
            <pc:docMk/>
            <pc:sldMk cId="0" sldId="260"/>
            <ac:spMk id="121" creationId="{00000000-0000-0000-0000-000000000000}"/>
          </ac:spMkLst>
        </pc:spChg>
        <pc:spChg chg="del">
          <ac:chgData name="Jenny Eleme" userId="9f4dfe1f-8c6f-44a5-8d88-cebe8bc87612" providerId="ADAL" clId="{735C26E7-E91F-4D22-AB5C-25FB549C3B85}" dt="2024-05-15T12:39:17.529" v="10" actId="478"/>
          <ac:spMkLst>
            <pc:docMk/>
            <pc:sldMk cId="0" sldId="260"/>
            <ac:spMk id="122" creationId="{00000000-0000-0000-0000-000000000000}"/>
          </ac:spMkLst>
        </pc:spChg>
        <pc:picChg chg="mod">
          <ac:chgData name="Jenny Eleme" userId="9f4dfe1f-8c6f-44a5-8d88-cebe8bc87612" providerId="ADAL" clId="{735C26E7-E91F-4D22-AB5C-25FB549C3B85}" dt="2024-05-15T12:39:55.041" v="32" actId="1076"/>
          <ac:picMkLst>
            <pc:docMk/>
            <pc:sldMk cId="0" sldId="260"/>
            <ac:picMk id="123"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458788" y="685800"/>
            <a:ext cx="59404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tr-TR"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0" name="Google Shape;90;p1:notes"/>
          <p:cNvSpPr>
            <a:spLocks noGrp="1" noRot="1" noChangeAspect="1"/>
          </p:cNvSpPr>
          <p:nvPr>
            <p:ph type="sldImg" idx="2"/>
          </p:nvPr>
        </p:nvSpPr>
        <p:spPr>
          <a:xfrm>
            <a:off x="458788" y="685800"/>
            <a:ext cx="59404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a:spLocks noGrp="1" noRot="1" noChangeAspect="1"/>
          </p:cNvSpPr>
          <p:nvPr>
            <p:ph type="sldImg" idx="2"/>
          </p:nvPr>
        </p:nvSpPr>
        <p:spPr>
          <a:xfrm>
            <a:off x="458788" y="685800"/>
            <a:ext cx="59404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9597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a:spLocks noGrp="1" noRot="1" noChangeAspect="1"/>
          </p:cNvSpPr>
          <p:nvPr>
            <p:ph type="sldImg" idx="2"/>
          </p:nvPr>
        </p:nvSpPr>
        <p:spPr>
          <a:xfrm>
            <a:off x="458788" y="685800"/>
            <a:ext cx="59404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9306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a:spLocks noGrp="1" noRot="1" noChangeAspect="1"/>
          </p:cNvSpPr>
          <p:nvPr>
            <p:ph type="sldImg" idx="2"/>
          </p:nvPr>
        </p:nvSpPr>
        <p:spPr>
          <a:xfrm>
            <a:off x="458788" y="685800"/>
            <a:ext cx="59404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67279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a:spLocks noGrp="1" noRot="1" noChangeAspect="1"/>
          </p:cNvSpPr>
          <p:nvPr>
            <p:ph type="sldImg" idx="2"/>
          </p:nvPr>
        </p:nvSpPr>
        <p:spPr>
          <a:xfrm>
            <a:off x="458788" y="685800"/>
            <a:ext cx="59404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452817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18" name="Google Shape;118;p5:notes"/>
          <p:cNvSpPr>
            <a:spLocks noGrp="1" noRot="1" noChangeAspect="1"/>
          </p:cNvSpPr>
          <p:nvPr>
            <p:ph type="sldImg" idx="2"/>
          </p:nvPr>
        </p:nvSpPr>
        <p:spPr>
          <a:xfrm>
            <a:off x="458788" y="685800"/>
            <a:ext cx="59404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a:spLocks noGrp="1" noRot="1" noChangeAspect="1"/>
          </p:cNvSpPr>
          <p:nvPr>
            <p:ph type="sldImg" idx="2"/>
          </p:nvPr>
        </p:nvSpPr>
        <p:spPr>
          <a:xfrm>
            <a:off x="458788" y="685800"/>
            <a:ext cx="59404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a:spLocks noGrp="1" noRot="1" noChangeAspect="1"/>
          </p:cNvSpPr>
          <p:nvPr>
            <p:ph type="sldImg" idx="2"/>
          </p:nvPr>
        </p:nvSpPr>
        <p:spPr>
          <a:xfrm>
            <a:off x="458788" y="685800"/>
            <a:ext cx="59404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6930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a:spLocks noGrp="1" noRot="1" noChangeAspect="1"/>
          </p:cNvSpPr>
          <p:nvPr>
            <p:ph type="sldImg" idx="2"/>
          </p:nvPr>
        </p:nvSpPr>
        <p:spPr>
          <a:xfrm>
            <a:off x="458788" y="685800"/>
            <a:ext cx="59404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03277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a:spLocks noGrp="1" noRot="1" noChangeAspect="1"/>
          </p:cNvSpPr>
          <p:nvPr>
            <p:ph type="sldImg" idx="2"/>
          </p:nvPr>
        </p:nvSpPr>
        <p:spPr>
          <a:xfrm>
            <a:off x="458788" y="685800"/>
            <a:ext cx="59404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7419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a:spLocks noGrp="1" noRot="1" noChangeAspect="1"/>
          </p:cNvSpPr>
          <p:nvPr>
            <p:ph type="sldImg" idx="2"/>
          </p:nvPr>
        </p:nvSpPr>
        <p:spPr>
          <a:xfrm>
            <a:off x="458788" y="685800"/>
            <a:ext cx="59404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6403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a:spLocks noGrp="1" noRot="1" noChangeAspect="1"/>
          </p:cNvSpPr>
          <p:nvPr>
            <p:ph type="sldImg" idx="2"/>
          </p:nvPr>
        </p:nvSpPr>
        <p:spPr>
          <a:xfrm>
            <a:off x="458788" y="685800"/>
            <a:ext cx="59404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3324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a:spLocks noGrp="1" noRot="1" noChangeAspect="1"/>
          </p:cNvSpPr>
          <p:nvPr>
            <p:ph type="sldImg" idx="2"/>
          </p:nvPr>
        </p:nvSpPr>
        <p:spPr>
          <a:xfrm>
            <a:off x="458788" y="685800"/>
            <a:ext cx="59404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511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a:spLocks noGrp="1" noRot="1" noChangeAspect="1"/>
          </p:cNvSpPr>
          <p:nvPr>
            <p:ph type="sldImg" idx="2"/>
          </p:nvPr>
        </p:nvSpPr>
        <p:spPr>
          <a:xfrm>
            <a:off x="458788" y="685800"/>
            <a:ext cx="59404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06682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aşlık Slaydı">
  <p:cSld name="Başlık Slaydı">
    <p:bg>
      <p:bgPr>
        <a:gradFill>
          <a:gsLst>
            <a:gs pos="0">
              <a:srgbClr val="F8F7F4"/>
            </a:gs>
            <a:gs pos="100000">
              <a:srgbClr val="D7D5CB"/>
            </a:gs>
          </a:gsLst>
          <a:path path="circle">
            <a:fillToRect l="50000" t="50000" r="50000" b="50000"/>
          </a:path>
          <a:tileRect/>
        </a:gradFill>
        <a:effectLst/>
      </p:bgPr>
    </p:bg>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6233652" y="1041400"/>
            <a:ext cx="5270090" cy="23876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6341805" y="3529781"/>
            <a:ext cx="4724401" cy="1271287"/>
          </a:xfrm>
          <a:prstGeom prst="rect">
            <a:avLst/>
          </a:prstGeom>
          <a:noFill/>
          <a:ln>
            <a:noFill/>
          </a:ln>
        </p:spPr>
        <p:txBody>
          <a:bodyPr spcFirstLastPara="1" wrap="square" lIns="91425" tIns="45700" rIns="91425" bIns="45700" anchor="t" anchorCtr="0">
            <a:normAutofit/>
          </a:bodyPr>
          <a:lstStyle>
            <a:lvl1pPr lvl="0" algn="l">
              <a:spcBef>
                <a:spcPts val="360"/>
              </a:spcBef>
              <a:spcAft>
                <a:spcPts val="0"/>
              </a:spcAft>
              <a:buClr>
                <a:schemeClr val="dk1"/>
              </a:buClr>
              <a:buSzPts val="1800"/>
              <a:buChar char="•"/>
              <a:defRPr/>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a:endParaRPr/>
          </a:p>
        </p:txBody>
      </p:sp>
      <p:sp>
        <p:nvSpPr>
          <p:cNvPr id="18" name="Google Shape;18;p7"/>
          <p:cNvSpPr txBox="1"/>
          <p:nvPr/>
        </p:nvSpPr>
        <p:spPr>
          <a:xfrm>
            <a:off x="3048000" y="3246792"/>
            <a:ext cx="6096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pic>
        <p:nvPicPr>
          <p:cNvPr id="19" name="Google Shape;19;p7" descr="Εικόνα που περιέχει λογότυπο, γραφικά, γραμματοσειρά, γραφιστική&#10;&#10;Περιγραφή που δημιουργήθηκε αυτόματα"/>
          <p:cNvPicPr preferRelativeResize="0"/>
          <p:nvPr/>
        </p:nvPicPr>
        <p:blipFill rotWithShape="1">
          <a:blip r:embed="rId2">
            <a:alphaModFix/>
          </a:blip>
          <a:srcRect l="10676" t="1201" r="13271" b="10232"/>
          <a:stretch/>
        </p:blipFill>
        <p:spPr>
          <a:xfrm>
            <a:off x="1724763" y="0"/>
            <a:ext cx="4395020" cy="5079847"/>
          </a:xfrm>
          <a:prstGeom prst="rect">
            <a:avLst/>
          </a:prstGeom>
          <a:noFill/>
          <a:ln>
            <a:noFill/>
          </a:ln>
        </p:spPr>
      </p:pic>
      <p:pic>
        <p:nvPicPr>
          <p:cNvPr id="20" name="Google Shape;20;p7" descr="Εικόνα που περιέχει κείμενο, γραμματοσειρά, σχεδίαση&#10;&#10;Περιγραφή που δημιουργήθηκε αυτόματα"/>
          <p:cNvPicPr preferRelativeResize="0"/>
          <p:nvPr/>
        </p:nvPicPr>
        <p:blipFill rotWithShape="1">
          <a:blip r:embed="rId3">
            <a:alphaModFix/>
          </a:blip>
          <a:srcRect t="14417"/>
          <a:stretch/>
        </p:blipFill>
        <p:spPr>
          <a:xfrm>
            <a:off x="0" y="4806777"/>
            <a:ext cx="11880850" cy="1715447"/>
          </a:xfrm>
          <a:prstGeom prst="rect">
            <a:avLst/>
          </a:prstGeom>
          <a:noFill/>
          <a:ln>
            <a:noFill/>
          </a:ln>
        </p:spPr>
      </p:pic>
      <p:pic>
        <p:nvPicPr>
          <p:cNvPr id="21" name="Google Shape;21;p7" descr="Εικόνα που περιέχει κείμενο, γραμματοσειρά, σχεδίαση&#10;&#10;Περιγραφή που δημιουργήθηκε αυτόματα"/>
          <p:cNvPicPr preferRelativeResize="0"/>
          <p:nvPr/>
        </p:nvPicPr>
        <p:blipFill rotWithShape="1">
          <a:blip r:embed="rId3">
            <a:alphaModFix/>
          </a:blip>
          <a:srcRect t="84042"/>
          <a:stretch/>
        </p:blipFill>
        <p:spPr>
          <a:xfrm>
            <a:off x="0" y="6498150"/>
            <a:ext cx="11880850" cy="359849"/>
          </a:xfrm>
          <a:prstGeom prst="rect">
            <a:avLst/>
          </a:prstGeom>
          <a:noFill/>
          <a:ln>
            <a:noFill/>
          </a:ln>
        </p:spPr>
      </p:pic>
      <p:pic>
        <p:nvPicPr>
          <p:cNvPr id="22" name="Google Shape;22;p7"/>
          <p:cNvPicPr preferRelativeResize="0"/>
          <p:nvPr/>
        </p:nvPicPr>
        <p:blipFill rotWithShape="1">
          <a:blip r:embed="rId4">
            <a:alphaModFix/>
          </a:blip>
          <a:srcRect/>
          <a:stretch/>
        </p:blipFill>
        <p:spPr>
          <a:xfrm>
            <a:off x="0" y="6407481"/>
            <a:ext cx="1952246" cy="450518"/>
          </a:xfrm>
          <a:prstGeom prst="rect">
            <a:avLst/>
          </a:prstGeom>
          <a:noFill/>
          <a:ln>
            <a:noFill/>
          </a:ln>
        </p:spPr>
      </p:pic>
      <p:sp>
        <p:nvSpPr>
          <p:cNvPr id="23" name="Google Shape;23;p7"/>
          <p:cNvSpPr txBox="1">
            <a:spLocks noGrp="1"/>
          </p:cNvSpPr>
          <p:nvPr>
            <p:ph type="dt" idx="10"/>
          </p:nvPr>
        </p:nvSpPr>
        <p:spPr>
          <a:xfrm>
            <a:off x="4556443" y="6405587"/>
            <a:ext cx="2772198" cy="365125"/>
          </a:xfrm>
          <a:prstGeom prst="rect">
            <a:avLst/>
          </a:prstGeom>
          <a:noFill/>
          <a:ln>
            <a:noFill/>
          </a:ln>
        </p:spPr>
        <p:txBody>
          <a:bodyPr spcFirstLastPara="1" wrap="square" lIns="91425" tIns="45700" rIns="91425" bIns="45700" anchor="ctr" anchorCtr="1">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şlık, Dikey Metin" type="vertTx">
  <p:cSld name="VERTICAL_TEXT">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594044" y="274638"/>
            <a:ext cx="10692765"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16"/>
          <p:cNvSpPr txBox="1">
            <a:spLocks noGrp="1"/>
          </p:cNvSpPr>
          <p:nvPr>
            <p:ph type="body" idx="1"/>
          </p:nvPr>
        </p:nvSpPr>
        <p:spPr>
          <a:xfrm rot="5400000">
            <a:off x="3677445" y="-1483197"/>
            <a:ext cx="4525963" cy="10692765"/>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9" name="Google Shape;79;p16"/>
          <p:cNvSpPr txBox="1">
            <a:spLocks noGrp="1"/>
          </p:cNvSpPr>
          <p:nvPr>
            <p:ph type="sldNum" idx="12"/>
          </p:nvPr>
        </p:nvSpPr>
        <p:spPr>
          <a:xfrm>
            <a:off x="8514609" y="6356354"/>
            <a:ext cx="277219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dirty="0"/>
          </a:p>
        </p:txBody>
      </p:sp>
      <p:pic>
        <p:nvPicPr>
          <p:cNvPr id="80" name="Google Shape;80;p16" descr="Εικόνα που περιέχει λογότυπο, γραφικά, γραμματοσειρά, γραφιστική&#10;&#10;Περιγραφή που δημιουργήθηκε αυτόματα"/>
          <p:cNvPicPr preferRelativeResize="0"/>
          <p:nvPr/>
        </p:nvPicPr>
        <p:blipFill rotWithShape="1">
          <a:blip r:embed="rId2">
            <a:alphaModFix/>
          </a:blip>
          <a:srcRect l="16021" t="18065" r="17025" b="33906"/>
          <a:stretch/>
        </p:blipFill>
        <p:spPr>
          <a:xfrm>
            <a:off x="10425677" y="5712013"/>
            <a:ext cx="1455173" cy="1043861"/>
          </a:xfrm>
          <a:prstGeom prst="snip2DiagRect">
            <a:avLst>
              <a:gd name="adj1" fmla="val 0"/>
              <a:gd name="adj2" fmla="val 16667"/>
            </a:avLst>
          </a:prstGeom>
          <a:solidFill>
            <a:srgbClr val="ECECEC"/>
          </a:solidFill>
          <a:ln w="88900" cap="sq" cmpd="sng">
            <a:solidFill>
              <a:srgbClr val="FFFFFF"/>
            </a:solidFill>
            <a:prstDash val="solid"/>
            <a:miter lim="800000"/>
            <a:headEnd type="none" w="sm" len="sm"/>
            <a:tailEnd type="none" w="sm" len="sm"/>
          </a:ln>
          <a:effectLst>
            <a:outerShdw blurRad="88900" algn="tl" rotWithShape="0">
              <a:srgbClr val="000000">
                <a:alpha val="44705"/>
              </a:srgbClr>
            </a:outerShdw>
          </a:effectLst>
        </p:spPr>
      </p:pic>
      <p:sp>
        <p:nvSpPr>
          <p:cNvPr id="81" name="Google Shape;81;p16"/>
          <p:cNvSpPr txBox="1">
            <a:spLocks noGrp="1"/>
          </p:cNvSpPr>
          <p:nvPr>
            <p:ph type="dt" idx="10"/>
          </p:nvPr>
        </p:nvSpPr>
        <p:spPr>
          <a:xfrm>
            <a:off x="4327843" y="6390749"/>
            <a:ext cx="2772198" cy="365125"/>
          </a:xfrm>
          <a:prstGeom prst="rect">
            <a:avLst/>
          </a:prstGeom>
          <a:noFill/>
          <a:ln>
            <a:noFill/>
          </a:ln>
        </p:spPr>
        <p:txBody>
          <a:bodyPr spcFirstLastPara="1" wrap="square" lIns="91425" tIns="45700" rIns="91425" bIns="45700" anchor="ctr" anchorCtr="1">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Dikey Başlık ve Metin" type="vertTitleAndTx">
  <p:cSld name="VERTICAL_TITLE_AND_VERTICAL_TEXT">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rot="5400000">
            <a:off x="7024449" y="1863809"/>
            <a:ext cx="5851525" cy="2673191"/>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17"/>
          <p:cNvSpPr txBox="1">
            <a:spLocks noGrp="1"/>
          </p:cNvSpPr>
          <p:nvPr>
            <p:ph type="body" idx="1"/>
          </p:nvPr>
        </p:nvSpPr>
        <p:spPr>
          <a:xfrm rot="5400000">
            <a:off x="1579060" y="-710376"/>
            <a:ext cx="5851525" cy="782156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5" name="Google Shape;85;p17"/>
          <p:cNvSpPr txBox="1">
            <a:spLocks noGrp="1"/>
          </p:cNvSpPr>
          <p:nvPr>
            <p:ph type="sldNum" idx="12"/>
          </p:nvPr>
        </p:nvSpPr>
        <p:spPr>
          <a:xfrm>
            <a:off x="8514609" y="6356354"/>
            <a:ext cx="277219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dirty="0"/>
          </a:p>
        </p:txBody>
      </p:sp>
      <p:pic>
        <p:nvPicPr>
          <p:cNvPr id="86" name="Google Shape;86;p17" descr="Εικόνα που περιέχει λογότυπο, γραφικά, γραμματοσειρά, γραφιστική&#10;&#10;Περιγραφή που δημιουργήθηκε αυτόματα"/>
          <p:cNvPicPr preferRelativeResize="0"/>
          <p:nvPr/>
        </p:nvPicPr>
        <p:blipFill rotWithShape="1">
          <a:blip r:embed="rId2">
            <a:alphaModFix/>
          </a:blip>
          <a:srcRect l="16021" t="18065" r="17025" b="33906"/>
          <a:stretch/>
        </p:blipFill>
        <p:spPr>
          <a:xfrm>
            <a:off x="10425677" y="5712013"/>
            <a:ext cx="1455173" cy="1043861"/>
          </a:xfrm>
          <a:prstGeom prst="snip2DiagRect">
            <a:avLst>
              <a:gd name="adj1" fmla="val 0"/>
              <a:gd name="adj2" fmla="val 16667"/>
            </a:avLst>
          </a:prstGeom>
          <a:solidFill>
            <a:srgbClr val="ECECEC"/>
          </a:solidFill>
          <a:ln w="88900" cap="sq" cmpd="sng">
            <a:solidFill>
              <a:srgbClr val="FFFFFF"/>
            </a:solidFill>
            <a:prstDash val="solid"/>
            <a:miter lim="800000"/>
            <a:headEnd type="none" w="sm" len="sm"/>
            <a:tailEnd type="none" w="sm" len="sm"/>
          </a:ln>
          <a:effectLst>
            <a:outerShdw blurRad="88900" algn="tl" rotWithShape="0">
              <a:srgbClr val="000000">
                <a:alpha val="44705"/>
              </a:srgbClr>
            </a:outerShdw>
          </a:effectLst>
        </p:spPr>
      </p:pic>
      <p:sp>
        <p:nvSpPr>
          <p:cNvPr id="87" name="Google Shape;87;p17"/>
          <p:cNvSpPr txBox="1">
            <a:spLocks noGrp="1"/>
          </p:cNvSpPr>
          <p:nvPr>
            <p:ph type="dt" idx="10"/>
          </p:nvPr>
        </p:nvSpPr>
        <p:spPr>
          <a:xfrm>
            <a:off x="4327843" y="6390749"/>
            <a:ext cx="2772198" cy="365125"/>
          </a:xfrm>
          <a:prstGeom prst="rect">
            <a:avLst/>
          </a:prstGeom>
          <a:noFill/>
          <a:ln>
            <a:noFill/>
          </a:ln>
        </p:spPr>
        <p:txBody>
          <a:bodyPr spcFirstLastPara="1" wrap="square" lIns="91425" tIns="45700" rIns="91425" bIns="45700" anchor="ctr" anchorCtr="1">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aşlık ve İçerik" type="obj">
  <p:cSld name="OBJECT">
    <p:spTree>
      <p:nvGrpSpPr>
        <p:cNvPr id="1" name="Shape 24"/>
        <p:cNvGrpSpPr/>
        <p:nvPr/>
      </p:nvGrpSpPr>
      <p:grpSpPr>
        <a:xfrm>
          <a:off x="0" y="0"/>
          <a:ext cx="0" cy="0"/>
          <a:chOff x="0" y="0"/>
          <a:chExt cx="0" cy="0"/>
        </a:xfrm>
      </p:grpSpPr>
      <p:sp>
        <p:nvSpPr>
          <p:cNvPr id="25" name="Google Shape;25;p8"/>
          <p:cNvSpPr txBox="1">
            <a:spLocks noGrp="1"/>
          </p:cNvSpPr>
          <p:nvPr>
            <p:ph type="title"/>
          </p:nvPr>
        </p:nvSpPr>
        <p:spPr>
          <a:xfrm>
            <a:off x="594044" y="274638"/>
            <a:ext cx="10692765"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8"/>
          <p:cNvSpPr txBox="1">
            <a:spLocks noGrp="1"/>
          </p:cNvSpPr>
          <p:nvPr>
            <p:ph type="body" idx="1"/>
          </p:nvPr>
        </p:nvSpPr>
        <p:spPr>
          <a:xfrm>
            <a:off x="594044" y="1600204"/>
            <a:ext cx="10692765"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7" name="Google Shape;27;p8"/>
          <p:cNvSpPr txBox="1">
            <a:spLocks noGrp="1"/>
          </p:cNvSpPr>
          <p:nvPr>
            <p:ph type="sldNum" idx="12"/>
          </p:nvPr>
        </p:nvSpPr>
        <p:spPr>
          <a:xfrm>
            <a:off x="8514609" y="6356354"/>
            <a:ext cx="277219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dirty="0"/>
          </a:p>
        </p:txBody>
      </p:sp>
      <p:pic>
        <p:nvPicPr>
          <p:cNvPr id="28" name="Google Shape;28;p8"/>
          <p:cNvPicPr preferRelativeResize="0"/>
          <p:nvPr/>
        </p:nvPicPr>
        <p:blipFill rotWithShape="1">
          <a:blip r:embed="rId2">
            <a:alphaModFix/>
          </a:blip>
          <a:srcRect l="18322" t="18391" r="18459" b="33793"/>
          <a:stretch/>
        </p:blipFill>
        <p:spPr>
          <a:xfrm>
            <a:off x="10684565" y="5953174"/>
            <a:ext cx="1196283" cy="904826"/>
          </a:xfrm>
          <a:prstGeom prst="rect">
            <a:avLst/>
          </a:prstGeom>
          <a:noFill/>
          <a:ln>
            <a:noFill/>
          </a:ln>
        </p:spPr>
      </p:pic>
      <p:sp>
        <p:nvSpPr>
          <p:cNvPr id="29" name="Google Shape;29;p8"/>
          <p:cNvSpPr txBox="1">
            <a:spLocks noGrp="1"/>
          </p:cNvSpPr>
          <p:nvPr>
            <p:ph type="dt" idx="10"/>
          </p:nvPr>
        </p:nvSpPr>
        <p:spPr>
          <a:xfrm>
            <a:off x="4556443" y="6405587"/>
            <a:ext cx="2772198" cy="365125"/>
          </a:xfrm>
          <a:prstGeom prst="rect">
            <a:avLst/>
          </a:prstGeom>
          <a:noFill/>
          <a:ln>
            <a:noFill/>
          </a:ln>
        </p:spPr>
        <p:txBody>
          <a:bodyPr spcFirstLastPara="1" wrap="square" lIns="91425" tIns="45700" rIns="91425" bIns="45700" anchor="ctr" anchorCtr="1">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ölüm Üstbilgisi" type="secHead">
  <p:cSld name="SECTION_HEADER">
    <p:spTree>
      <p:nvGrpSpPr>
        <p:cNvPr id="1" name="Shape 30"/>
        <p:cNvGrpSpPr/>
        <p:nvPr/>
      </p:nvGrpSpPr>
      <p:grpSpPr>
        <a:xfrm>
          <a:off x="0" y="0"/>
          <a:ext cx="0" cy="0"/>
          <a:chOff x="0" y="0"/>
          <a:chExt cx="0" cy="0"/>
        </a:xfrm>
      </p:grpSpPr>
      <p:sp>
        <p:nvSpPr>
          <p:cNvPr id="31" name="Google Shape;31;p9"/>
          <p:cNvSpPr txBox="1">
            <a:spLocks noGrp="1"/>
          </p:cNvSpPr>
          <p:nvPr>
            <p:ph type="title"/>
          </p:nvPr>
        </p:nvSpPr>
        <p:spPr>
          <a:xfrm>
            <a:off x="938505" y="4406903"/>
            <a:ext cx="10098723"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9"/>
          <p:cNvSpPr txBox="1">
            <a:spLocks noGrp="1"/>
          </p:cNvSpPr>
          <p:nvPr>
            <p:ph type="body" idx="1"/>
          </p:nvPr>
        </p:nvSpPr>
        <p:spPr>
          <a:xfrm>
            <a:off x="938505" y="2906717"/>
            <a:ext cx="10098723"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3" name="Google Shape;33;p9"/>
          <p:cNvSpPr txBox="1">
            <a:spLocks noGrp="1"/>
          </p:cNvSpPr>
          <p:nvPr>
            <p:ph type="dt" idx="10"/>
          </p:nvPr>
        </p:nvSpPr>
        <p:spPr>
          <a:xfrm>
            <a:off x="4932425" y="6372000"/>
            <a:ext cx="2772198" cy="365125"/>
          </a:xfrm>
          <a:prstGeom prst="rect">
            <a:avLst/>
          </a:prstGeom>
          <a:noFill/>
          <a:ln>
            <a:noFill/>
          </a:ln>
        </p:spPr>
        <p:txBody>
          <a:bodyPr spcFirstLastPara="1" wrap="square" lIns="91425" tIns="45700" rIns="91425" bIns="45700" anchor="ctr" anchorCtr="1">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4" name="Google Shape;34;p9"/>
          <p:cNvSpPr txBox="1">
            <a:spLocks noGrp="1"/>
          </p:cNvSpPr>
          <p:nvPr>
            <p:ph type="sldNum" idx="12"/>
          </p:nvPr>
        </p:nvSpPr>
        <p:spPr>
          <a:xfrm>
            <a:off x="8514609" y="6356354"/>
            <a:ext cx="277219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dirty="0"/>
          </a:p>
        </p:txBody>
      </p:sp>
      <p:pic>
        <p:nvPicPr>
          <p:cNvPr id="35" name="Google Shape;35;p9" descr="Εικόνα που περιέχει λογότυπο, γραφικά, γραμματοσειρά, γραφιστική&#10;&#10;Περιγραφή που δημιουργήθηκε αυτόματα"/>
          <p:cNvPicPr preferRelativeResize="0"/>
          <p:nvPr/>
        </p:nvPicPr>
        <p:blipFill rotWithShape="1">
          <a:blip r:embed="rId2">
            <a:alphaModFix/>
          </a:blip>
          <a:srcRect l="16021" t="18065" r="17025" b="33906"/>
          <a:stretch/>
        </p:blipFill>
        <p:spPr>
          <a:xfrm>
            <a:off x="10425677" y="5712013"/>
            <a:ext cx="1455173" cy="1043861"/>
          </a:xfrm>
          <a:prstGeom prst="snip2DiagRect">
            <a:avLst>
              <a:gd name="adj1" fmla="val 0"/>
              <a:gd name="adj2" fmla="val 16667"/>
            </a:avLst>
          </a:prstGeom>
          <a:solidFill>
            <a:srgbClr val="ECECEC"/>
          </a:solidFill>
          <a:ln w="88900" cap="sq" cmpd="sng">
            <a:solidFill>
              <a:srgbClr val="FFFFFF"/>
            </a:solidFill>
            <a:prstDash val="solid"/>
            <a:miter lim="800000"/>
            <a:headEnd type="none" w="sm" len="sm"/>
            <a:tailEnd type="none" w="sm" len="sm"/>
          </a:ln>
          <a:effectLst>
            <a:outerShdw blurRad="88900" algn="tl" rotWithShape="0">
              <a:srgbClr val="000000">
                <a:alpha val="44705"/>
              </a:srgbClr>
            </a:outerShdw>
          </a:effec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ki İçerik" type="twoObj">
  <p:cSld name="TWO_OBJECTS">
    <p:spTree>
      <p:nvGrpSpPr>
        <p:cNvPr id="1" name="Shape 36"/>
        <p:cNvGrpSpPr/>
        <p:nvPr/>
      </p:nvGrpSpPr>
      <p:grpSpPr>
        <a:xfrm>
          <a:off x="0" y="0"/>
          <a:ext cx="0" cy="0"/>
          <a:chOff x="0" y="0"/>
          <a:chExt cx="0" cy="0"/>
        </a:xfrm>
      </p:grpSpPr>
      <p:sp>
        <p:nvSpPr>
          <p:cNvPr id="37" name="Google Shape;37;p10"/>
          <p:cNvSpPr txBox="1">
            <a:spLocks noGrp="1"/>
          </p:cNvSpPr>
          <p:nvPr>
            <p:ph type="title"/>
          </p:nvPr>
        </p:nvSpPr>
        <p:spPr>
          <a:xfrm>
            <a:off x="594044" y="274638"/>
            <a:ext cx="10692765"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0"/>
          <p:cNvSpPr txBox="1">
            <a:spLocks noGrp="1"/>
          </p:cNvSpPr>
          <p:nvPr>
            <p:ph type="body" idx="1"/>
          </p:nvPr>
        </p:nvSpPr>
        <p:spPr>
          <a:xfrm>
            <a:off x="594044" y="1600204"/>
            <a:ext cx="5247375"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9" name="Google Shape;39;p10"/>
          <p:cNvSpPr txBox="1">
            <a:spLocks noGrp="1"/>
          </p:cNvSpPr>
          <p:nvPr>
            <p:ph type="body" idx="2"/>
          </p:nvPr>
        </p:nvSpPr>
        <p:spPr>
          <a:xfrm>
            <a:off x="6039432" y="1600204"/>
            <a:ext cx="5247375"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0" name="Google Shape;40;p10"/>
          <p:cNvSpPr txBox="1">
            <a:spLocks noGrp="1"/>
          </p:cNvSpPr>
          <p:nvPr>
            <p:ph type="dt" idx="10"/>
          </p:nvPr>
        </p:nvSpPr>
        <p:spPr>
          <a:xfrm>
            <a:off x="4932425" y="6372000"/>
            <a:ext cx="2772198" cy="365125"/>
          </a:xfrm>
          <a:prstGeom prst="rect">
            <a:avLst/>
          </a:prstGeom>
          <a:noFill/>
          <a:ln>
            <a:noFill/>
          </a:ln>
        </p:spPr>
        <p:txBody>
          <a:bodyPr spcFirstLastPara="1" wrap="square" lIns="91425" tIns="45700" rIns="91425" bIns="45700" anchor="ctr" anchorCtr="1">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1" name="Google Shape;41;p10"/>
          <p:cNvSpPr txBox="1">
            <a:spLocks noGrp="1"/>
          </p:cNvSpPr>
          <p:nvPr>
            <p:ph type="sldNum" idx="12"/>
          </p:nvPr>
        </p:nvSpPr>
        <p:spPr>
          <a:xfrm>
            <a:off x="8514609" y="6356354"/>
            <a:ext cx="277219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dirty="0"/>
          </a:p>
        </p:txBody>
      </p:sp>
      <p:pic>
        <p:nvPicPr>
          <p:cNvPr id="42" name="Google Shape;42;p10" descr="Εικόνα που περιέχει λογότυπο, γραφικά, γραμματοσειρά, γραφιστική&#10;&#10;Περιγραφή που δημιουργήθηκε αυτόματα"/>
          <p:cNvPicPr preferRelativeResize="0"/>
          <p:nvPr/>
        </p:nvPicPr>
        <p:blipFill rotWithShape="1">
          <a:blip r:embed="rId2">
            <a:alphaModFix/>
          </a:blip>
          <a:srcRect l="16021" t="18065" r="17025" b="33906"/>
          <a:stretch/>
        </p:blipFill>
        <p:spPr>
          <a:xfrm>
            <a:off x="10425677" y="5712013"/>
            <a:ext cx="1455173" cy="1043861"/>
          </a:xfrm>
          <a:prstGeom prst="snip2DiagRect">
            <a:avLst>
              <a:gd name="adj1" fmla="val 0"/>
              <a:gd name="adj2" fmla="val 16667"/>
            </a:avLst>
          </a:prstGeom>
          <a:solidFill>
            <a:srgbClr val="ECECEC"/>
          </a:solidFill>
          <a:ln w="88900" cap="sq" cmpd="sng">
            <a:solidFill>
              <a:srgbClr val="FFFFFF"/>
            </a:solidFill>
            <a:prstDash val="solid"/>
            <a:miter lim="800000"/>
            <a:headEnd type="none" w="sm" len="sm"/>
            <a:tailEnd type="none" w="sm" len="sm"/>
          </a:ln>
          <a:effectLst>
            <a:outerShdw blurRad="88900" algn="tl" rotWithShape="0">
              <a:srgbClr val="000000">
                <a:alpha val="44705"/>
              </a:srgbClr>
            </a:outerShdw>
          </a:effectLst>
        </p:spPr>
      </p:pic>
      <p:sp>
        <p:nvSpPr>
          <p:cNvPr id="43" name="Google Shape;43;p10"/>
          <p:cNvSpPr txBox="1"/>
          <p:nvPr/>
        </p:nvSpPr>
        <p:spPr>
          <a:xfrm>
            <a:off x="4932425" y="6372000"/>
            <a:ext cx="2772198" cy="36512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200" dirty="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Karşılaştırma" type="twoTxTwoObj">
  <p:cSld name="TWO_OBJECTS_WITH_TEXT">
    <p:spTree>
      <p:nvGrpSpPr>
        <p:cNvPr id="1" name="Shape 44"/>
        <p:cNvGrpSpPr/>
        <p:nvPr/>
      </p:nvGrpSpPr>
      <p:grpSpPr>
        <a:xfrm>
          <a:off x="0" y="0"/>
          <a:ext cx="0" cy="0"/>
          <a:chOff x="0" y="0"/>
          <a:chExt cx="0" cy="0"/>
        </a:xfrm>
      </p:grpSpPr>
      <p:sp>
        <p:nvSpPr>
          <p:cNvPr id="45" name="Google Shape;45;p11"/>
          <p:cNvSpPr txBox="1">
            <a:spLocks noGrp="1"/>
          </p:cNvSpPr>
          <p:nvPr>
            <p:ph type="title"/>
          </p:nvPr>
        </p:nvSpPr>
        <p:spPr>
          <a:xfrm>
            <a:off x="594044" y="274638"/>
            <a:ext cx="10692765"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1"/>
          <p:cNvSpPr txBox="1">
            <a:spLocks noGrp="1"/>
          </p:cNvSpPr>
          <p:nvPr>
            <p:ph type="body" idx="1"/>
          </p:nvPr>
        </p:nvSpPr>
        <p:spPr>
          <a:xfrm>
            <a:off x="594045" y="1535113"/>
            <a:ext cx="5249439"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7" name="Google Shape;47;p11"/>
          <p:cNvSpPr txBox="1">
            <a:spLocks noGrp="1"/>
          </p:cNvSpPr>
          <p:nvPr>
            <p:ph type="body" idx="2"/>
          </p:nvPr>
        </p:nvSpPr>
        <p:spPr>
          <a:xfrm>
            <a:off x="594045" y="2174875"/>
            <a:ext cx="5249439"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8" name="Google Shape;48;p11"/>
          <p:cNvSpPr txBox="1">
            <a:spLocks noGrp="1"/>
          </p:cNvSpPr>
          <p:nvPr>
            <p:ph type="body" idx="3"/>
          </p:nvPr>
        </p:nvSpPr>
        <p:spPr>
          <a:xfrm>
            <a:off x="6035310" y="1535113"/>
            <a:ext cx="5251501"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9" name="Google Shape;49;p11"/>
          <p:cNvSpPr txBox="1">
            <a:spLocks noGrp="1"/>
          </p:cNvSpPr>
          <p:nvPr>
            <p:ph type="body" idx="4"/>
          </p:nvPr>
        </p:nvSpPr>
        <p:spPr>
          <a:xfrm>
            <a:off x="6035310" y="2174875"/>
            <a:ext cx="5251501"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0" name="Google Shape;50;p11"/>
          <p:cNvSpPr txBox="1">
            <a:spLocks noGrp="1"/>
          </p:cNvSpPr>
          <p:nvPr>
            <p:ph type="sldNum" idx="12"/>
          </p:nvPr>
        </p:nvSpPr>
        <p:spPr>
          <a:xfrm>
            <a:off x="8514609" y="6356354"/>
            <a:ext cx="277219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dirty="0"/>
          </a:p>
        </p:txBody>
      </p:sp>
      <p:pic>
        <p:nvPicPr>
          <p:cNvPr id="51" name="Google Shape;51;p11" descr="Εικόνα που περιέχει λογότυπο, γραφικά, γραμματοσειρά, γραφιστική&#10;&#10;Περιγραφή που δημιουργήθηκε αυτόματα"/>
          <p:cNvPicPr preferRelativeResize="0"/>
          <p:nvPr/>
        </p:nvPicPr>
        <p:blipFill rotWithShape="1">
          <a:blip r:embed="rId2">
            <a:alphaModFix/>
          </a:blip>
          <a:srcRect l="16021" t="18065" r="17025" b="33906"/>
          <a:stretch/>
        </p:blipFill>
        <p:spPr>
          <a:xfrm>
            <a:off x="10425677" y="5712013"/>
            <a:ext cx="1455173" cy="1043861"/>
          </a:xfrm>
          <a:prstGeom prst="snip2DiagRect">
            <a:avLst>
              <a:gd name="adj1" fmla="val 0"/>
              <a:gd name="adj2" fmla="val 16667"/>
            </a:avLst>
          </a:prstGeom>
          <a:solidFill>
            <a:srgbClr val="ECECEC"/>
          </a:solidFill>
          <a:ln w="88900" cap="sq" cmpd="sng">
            <a:solidFill>
              <a:srgbClr val="FFFFFF"/>
            </a:solidFill>
            <a:prstDash val="solid"/>
            <a:miter lim="800000"/>
            <a:headEnd type="none" w="sm" len="sm"/>
            <a:tailEnd type="none" w="sm" len="sm"/>
          </a:ln>
          <a:effectLst>
            <a:outerShdw blurRad="88900" algn="tl" rotWithShape="0">
              <a:srgbClr val="000000">
                <a:alpha val="44705"/>
              </a:srgbClr>
            </a:outerShdw>
          </a:effectLst>
        </p:spPr>
      </p:pic>
      <p:sp>
        <p:nvSpPr>
          <p:cNvPr id="52" name="Google Shape;52;p11"/>
          <p:cNvSpPr txBox="1"/>
          <p:nvPr/>
        </p:nvSpPr>
        <p:spPr>
          <a:xfrm>
            <a:off x="4932425" y="6372000"/>
            <a:ext cx="2772198" cy="365125"/>
          </a:xfrm>
          <a:prstGeom prst="rect">
            <a:avLst/>
          </a:prstGeom>
          <a:noFill/>
          <a:ln>
            <a:noFill/>
          </a:ln>
        </p:spPr>
        <p:txBody>
          <a:bodyPr spcFirstLastPara="1" wrap="square" lIns="91425" tIns="45700" rIns="91425" bIns="45700" anchor="ctr" anchorCtr="1">
            <a:noAutofit/>
          </a:bodyPr>
          <a:lstStyle/>
          <a:p>
            <a:pPr marL="0" marR="0" lvl="0" indent="0" algn="l" rtl="0">
              <a:spcBef>
                <a:spcPts val="0"/>
              </a:spcBef>
              <a:spcAft>
                <a:spcPts val="0"/>
              </a:spcAft>
              <a:buNone/>
            </a:pPr>
            <a:r>
              <a:rPr lang="tr-TR" sz="1200">
                <a:solidFill>
                  <a:srgbClr val="888888"/>
                </a:solidFill>
                <a:latin typeface="Calibri"/>
                <a:ea typeface="Calibri"/>
                <a:cs typeface="Calibri"/>
                <a:sym typeface="Calibri"/>
              </a:rPr>
              <a:t>14.06.2023</a:t>
            </a:r>
            <a:endParaRPr sz="1200" dirty="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Yalnızca Başlık" type="titleOnly">
  <p:cSld name="TITLE_ONLY">
    <p:spTree>
      <p:nvGrpSpPr>
        <p:cNvPr id="1" name="Shape 53"/>
        <p:cNvGrpSpPr/>
        <p:nvPr/>
      </p:nvGrpSpPr>
      <p:grpSpPr>
        <a:xfrm>
          <a:off x="0" y="0"/>
          <a:ext cx="0" cy="0"/>
          <a:chOff x="0" y="0"/>
          <a:chExt cx="0" cy="0"/>
        </a:xfrm>
      </p:grpSpPr>
      <p:sp>
        <p:nvSpPr>
          <p:cNvPr id="54" name="Google Shape;54;p12"/>
          <p:cNvSpPr txBox="1">
            <a:spLocks noGrp="1"/>
          </p:cNvSpPr>
          <p:nvPr>
            <p:ph type="title"/>
          </p:nvPr>
        </p:nvSpPr>
        <p:spPr>
          <a:xfrm>
            <a:off x="594044" y="274638"/>
            <a:ext cx="10692765"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2"/>
          <p:cNvSpPr txBox="1">
            <a:spLocks noGrp="1"/>
          </p:cNvSpPr>
          <p:nvPr>
            <p:ph type="dt" idx="10"/>
          </p:nvPr>
        </p:nvSpPr>
        <p:spPr>
          <a:xfrm>
            <a:off x="4327843" y="6390749"/>
            <a:ext cx="2772198" cy="365125"/>
          </a:xfrm>
          <a:prstGeom prst="rect">
            <a:avLst/>
          </a:prstGeom>
          <a:noFill/>
          <a:ln>
            <a:noFill/>
          </a:ln>
        </p:spPr>
        <p:txBody>
          <a:bodyPr spcFirstLastPara="1" wrap="square" lIns="91425" tIns="45700" rIns="91425" bIns="45700" anchor="ctr" anchorCtr="1">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12"/>
          <p:cNvSpPr txBox="1">
            <a:spLocks noGrp="1"/>
          </p:cNvSpPr>
          <p:nvPr>
            <p:ph type="sldNum" idx="12"/>
          </p:nvPr>
        </p:nvSpPr>
        <p:spPr>
          <a:xfrm>
            <a:off x="8514609" y="6356354"/>
            <a:ext cx="277219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dirty="0"/>
          </a:p>
        </p:txBody>
      </p:sp>
      <p:pic>
        <p:nvPicPr>
          <p:cNvPr id="57" name="Google Shape;57;p12" descr="Εικόνα που περιέχει λογότυπο, γραφικά, γραμματοσειρά, γραφιστική&#10;&#10;Περιγραφή που δημιουργήθηκε αυτόματα"/>
          <p:cNvPicPr preferRelativeResize="0"/>
          <p:nvPr/>
        </p:nvPicPr>
        <p:blipFill rotWithShape="1">
          <a:blip r:embed="rId2">
            <a:alphaModFix/>
          </a:blip>
          <a:srcRect l="16021" t="18065" r="17025" b="33906"/>
          <a:stretch/>
        </p:blipFill>
        <p:spPr>
          <a:xfrm>
            <a:off x="10425677" y="5712013"/>
            <a:ext cx="1455173" cy="1043861"/>
          </a:xfrm>
          <a:prstGeom prst="snip2DiagRect">
            <a:avLst>
              <a:gd name="adj1" fmla="val 0"/>
              <a:gd name="adj2" fmla="val 16667"/>
            </a:avLst>
          </a:prstGeom>
          <a:solidFill>
            <a:srgbClr val="ECECEC"/>
          </a:solidFill>
          <a:ln w="88900" cap="sq" cmpd="sng">
            <a:solidFill>
              <a:srgbClr val="FFFFFF"/>
            </a:solidFill>
            <a:prstDash val="solid"/>
            <a:miter lim="800000"/>
            <a:headEnd type="none" w="sm" len="sm"/>
            <a:tailEnd type="none" w="sm" len="sm"/>
          </a:ln>
          <a:effectLst>
            <a:outerShdw blurRad="88900" algn="tl" rotWithShape="0">
              <a:srgbClr val="000000">
                <a:alpha val="44705"/>
              </a:srgb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oş" type="blank">
  <p:cSld name="BLANK">
    <p:spTree>
      <p:nvGrpSpPr>
        <p:cNvPr id="1" name="Shape 58"/>
        <p:cNvGrpSpPr/>
        <p:nvPr/>
      </p:nvGrpSpPr>
      <p:grpSpPr>
        <a:xfrm>
          <a:off x="0" y="0"/>
          <a:ext cx="0" cy="0"/>
          <a:chOff x="0" y="0"/>
          <a:chExt cx="0" cy="0"/>
        </a:xfrm>
      </p:grpSpPr>
      <p:sp>
        <p:nvSpPr>
          <p:cNvPr id="59" name="Google Shape;59;p13"/>
          <p:cNvSpPr txBox="1">
            <a:spLocks noGrp="1"/>
          </p:cNvSpPr>
          <p:nvPr>
            <p:ph type="sldNum" idx="12"/>
          </p:nvPr>
        </p:nvSpPr>
        <p:spPr>
          <a:xfrm>
            <a:off x="8514609" y="6356354"/>
            <a:ext cx="277219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dirty="0"/>
          </a:p>
        </p:txBody>
      </p:sp>
      <p:pic>
        <p:nvPicPr>
          <p:cNvPr id="60" name="Google Shape;60;p13" descr="Εικόνα που περιέχει λογότυπο, γραφικά, γραμματοσειρά, γραφιστική&#10;&#10;Περιγραφή που δημιουργήθηκε αυτόματα"/>
          <p:cNvPicPr preferRelativeResize="0"/>
          <p:nvPr/>
        </p:nvPicPr>
        <p:blipFill rotWithShape="1">
          <a:blip r:embed="rId2">
            <a:alphaModFix/>
          </a:blip>
          <a:srcRect l="16021" t="18065" r="17025" b="33906"/>
          <a:stretch/>
        </p:blipFill>
        <p:spPr>
          <a:xfrm>
            <a:off x="10425677" y="5712013"/>
            <a:ext cx="1455173" cy="1043861"/>
          </a:xfrm>
          <a:prstGeom prst="snip2DiagRect">
            <a:avLst>
              <a:gd name="adj1" fmla="val 0"/>
              <a:gd name="adj2" fmla="val 16667"/>
            </a:avLst>
          </a:prstGeom>
          <a:solidFill>
            <a:srgbClr val="ECECEC"/>
          </a:solidFill>
          <a:ln w="88900" cap="sq" cmpd="sng">
            <a:solidFill>
              <a:srgbClr val="FFFFFF"/>
            </a:solidFill>
            <a:prstDash val="solid"/>
            <a:miter lim="800000"/>
            <a:headEnd type="none" w="sm" len="sm"/>
            <a:tailEnd type="none" w="sm" len="sm"/>
          </a:ln>
          <a:effectLst>
            <a:outerShdw blurRad="88900" algn="tl" rotWithShape="0">
              <a:srgbClr val="000000">
                <a:alpha val="44705"/>
              </a:srgbClr>
            </a:outerShdw>
          </a:effectLst>
        </p:spPr>
      </p:pic>
      <p:sp>
        <p:nvSpPr>
          <p:cNvPr id="61" name="Google Shape;61;p13"/>
          <p:cNvSpPr txBox="1"/>
          <p:nvPr/>
        </p:nvSpPr>
        <p:spPr>
          <a:xfrm>
            <a:off x="4932425" y="6372000"/>
            <a:ext cx="2772198" cy="365125"/>
          </a:xfrm>
          <a:prstGeom prst="rect">
            <a:avLst/>
          </a:prstGeom>
          <a:noFill/>
          <a:ln>
            <a:noFill/>
          </a:ln>
        </p:spPr>
        <p:txBody>
          <a:bodyPr spcFirstLastPara="1" wrap="square" lIns="91425" tIns="45700" rIns="91425" bIns="45700" anchor="ctr" anchorCtr="1">
            <a:noAutofit/>
          </a:bodyPr>
          <a:lstStyle/>
          <a:p>
            <a:pPr marL="0" marR="0" lvl="0" indent="0" algn="l" rtl="0">
              <a:spcBef>
                <a:spcPts val="0"/>
              </a:spcBef>
              <a:spcAft>
                <a:spcPts val="0"/>
              </a:spcAft>
              <a:buNone/>
            </a:pPr>
            <a:r>
              <a:rPr lang="tr-TR" sz="1200">
                <a:solidFill>
                  <a:srgbClr val="888888"/>
                </a:solidFill>
                <a:latin typeface="Calibri"/>
                <a:ea typeface="Calibri"/>
                <a:cs typeface="Calibri"/>
                <a:sym typeface="Calibri"/>
              </a:rPr>
              <a:t>14.06.2023</a:t>
            </a:r>
            <a:endParaRPr sz="1200" dirty="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şlıklı İçerik" type="objTx">
  <p:cSld name="OBJECT_WITH_CAPTION_TEXT">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594044" y="273050"/>
            <a:ext cx="3908718"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14"/>
          <p:cNvSpPr txBox="1">
            <a:spLocks noGrp="1"/>
          </p:cNvSpPr>
          <p:nvPr>
            <p:ph type="body" idx="1"/>
          </p:nvPr>
        </p:nvSpPr>
        <p:spPr>
          <a:xfrm>
            <a:off x="4645083" y="273054"/>
            <a:ext cx="6641726"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5" name="Google Shape;65;p14"/>
          <p:cNvSpPr txBox="1">
            <a:spLocks noGrp="1"/>
          </p:cNvSpPr>
          <p:nvPr>
            <p:ph type="body" idx="2"/>
          </p:nvPr>
        </p:nvSpPr>
        <p:spPr>
          <a:xfrm>
            <a:off x="594044" y="1435103"/>
            <a:ext cx="3908718"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6" name="Google Shape;66;p14"/>
          <p:cNvSpPr txBox="1">
            <a:spLocks noGrp="1"/>
          </p:cNvSpPr>
          <p:nvPr>
            <p:ph type="sldNum" idx="12"/>
          </p:nvPr>
        </p:nvSpPr>
        <p:spPr>
          <a:xfrm>
            <a:off x="8514609" y="6356354"/>
            <a:ext cx="277219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dirty="0"/>
          </a:p>
        </p:txBody>
      </p:sp>
      <p:pic>
        <p:nvPicPr>
          <p:cNvPr id="67" name="Google Shape;67;p14" descr="Εικόνα που περιέχει λογότυπο, γραφικά, γραμματοσειρά, γραφιστική&#10;&#10;Περιγραφή που δημιουργήθηκε αυτόματα"/>
          <p:cNvPicPr preferRelativeResize="0"/>
          <p:nvPr/>
        </p:nvPicPr>
        <p:blipFill rotWithShape="1">
          <a:blip r:embed="rId2">
            <a:alphaModFix/>
          </a:blip>
          <a:srcRect l="16021" t="18065" r="17025" b="33906"/>
          <a:stretch/>
        </p:blipFill>
        <p:spPr>
          <a:xfrm>
            <a:off x="10425677" y="5712013"/>
            <a:ext cx="1455173" cy="1043861"/>
          </a:xfrm>
          <a:prstGeom prst="snip2DiagRect">
            <a:avLst>
              <a:gd name="adj1" fmla="val 0"/>
              <a:gd name="adj2" fmla="val 16667"/>
            </a:avLst>
          </a:prstGeom>
          <a:solidFill>
            <a:srgbClr val="ECECEC"/>
          </a:solidFill>
          <a:ln w="88900" cap="sq" cmpd="sng">
            <a:solidFill>
              <a:srgbClr val="FFFFFF"/>
            </a:solidFill>
            <a:prstDash val="solid"/>
            <a:miter lim="800000"/>
            <a:headEnd type="none" w="sm" len="sm"/>
            <a:tailEnd type="none" w="sm" len="sm"/>
          </a:ln>
          <a:effectLst>
            <a:outerShdw blurRad="88900" algn="tl" rotWithShape="0">
              <a:srgbClr val="000000">
                <a:alpha val="44705"/>
              </a:srgbClr>
            </a:outerShdw>
          </a:effectLst>
        </p:spPr>
      </p:pic>
      <p:sp>
        <p:nvSpPr>
          <p:cNvPr id="68" name="Google Shape;68;p14"/>
          <p:cNvSpPr txBox="1"/>
          <p:nvPr/>
        </p:nvSpPr>
        <p:spPr>
          <a:xfrm>
            <a:off x="4327843" y="6390749"/>
            <a:ext cx="2772198" cy="365125"/>
          </a:xfrm>
          <a:prstGeom prst="rect">
            <a:avLst/>
          </a:prstGeom>
          <a:noFill/>
          <a:ln>
            <a:noFill/>
          </a:ln>
        </p:spPr>
        <p:txBody>
          <a:bodyPr spcFirstLastPara="1" wrap="square" lIns="91425" tIns="45700" rIns="91425" bIns="45700" anchor="ctr" anchorCtr="1">
            <a:noAutofit/>
          </a:bodyPr>
          <a:lstStyle/>
          <a:p>
            <a:pPr marL="0" marR="0" lvl="0" indent="0" algn="l" rtl="0">
              <a:spcBef>
                <a:spcPts val="0"/>
              </a:spcBef>
              <a:spcAft>
                <a:spcPts val="0"/>
              </a:spcAft>
              <a:buNone/>
            </a:pPr>
            <a:r>
              <a:rPr lang="tr-TR" sz="1200">
                <a:solidFill>
                  <a:srgbClr val="888888"/>
                </a:solidFill>
                <a:latin typeface="Calibri"/>
                <a:ea typeface="Calibri"/>
                <a:cs typeface="Calibri"/>
                <a:sym typeface="Calibri"/>
              </a:rPr>
              <a:t>14.06.2023</a:t>
            </a:r>
            <a:endParaRPr sz="1200" dirty="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şlıklı Resim" type="picTx">
  <p:cSld name="PICTURE_WITH_CAPTION_TEXT">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2328730" y="4800601"/>
            <a:ext cx="712851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1" name="Google Shape;71;p15"/>
          <p:cNvSpPr>
            <a:spLocks noGrp="1"/>
          </p:cNvSpPr>
          <p:nvPr>
            <p:ph type="pic" idx="2"/>
          </p:nvPr>
        </p:nvSpPr>
        <p:spPr>
          <a:xfrm>
            <a:off x="2328730" y="612775"/>
            <a:ext cx="7128510" cy="4114800"/>
          </a:xfrm>
          <a:prstGeom prst="rect">
            <a:avLst/>
          </a:prstGeom>
          <a:noFill/>
          <a:ln>
            <a:noFill/>
          </a:ln>
        </p:spPr>
      </p:sp>
      <p:sp>
        <p:nvSpPr>
          <p:cNvPr id="72" name="Google Shape;72;p15"/>
          <p:cNvSpPr txBox="1">
            <a:spLocks noGrp="1"/>
          </p:cNvSpPr>
          <p:nvPr>
            <p:ph type="body" idx="1"/>
          </p:nvPr>
        </p:nvSpPr>
        <p:spPr>
          <a:xfrm>
            <a:off x="2328730" y="5367339"/>
            <a:ext cx="712851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3" name="Google Shape;73;p15"/>
          <p:cNvSpPr txBox="1">
            <a:spLocks noGrp="1"/>
          </p:cNvSpPr>
          <p:nvPr>
            <p:ph type="sldNum" idx="12"/>
          </p:nvPr>
        </p:nvSpPr>
        <p:spPr>
          <a:xfrm>
            <a:off x="8514609" y="6356354"/>
            <a:ext cx="277219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dirty="0"/>
          </a:p>
        </p:txBody>
      </p:sp>
      <p:pic>
        <p:nvPicPr>
          <p:cNvPr id="74" name="Google Shape;74;p15" descr="Εικόνα που περιέχει λογότυπο, γραφικά, γραμματοσειρά, γραφιστική&#10;&#10;Περιγραφή που δημιουργήθηκε αυτόματα"/>
          <p:cNvPicPr preferRelativeResize="0"/>
          <p:nvPr/>
        </p:nvPicPr>
        <p:blipFill rotWithShape="1">
          <a:blip r:embed="rId2">
            <a:alphaModFix/>
          </a:blip>
          <a:srcRect l="16021" t="18065" r="17025" b="33906"/>
          <a:stretch/>
        </p:blipFill>
        <p:spPr>
          <a:xfrm>
            <a:off x="10425677" y="5712013"/>
            <a:ext cx="1455173" cy="1043861"/>
          </a:xfrm>
          <a:prstGeom prst="snip2DiagRect">
            <a:avLst>
              <a:gd name="adj1" fmla="val 0"/>
              <a:gd name="adj2" fmla="val 16667"/>
            </a:avLst>
          </a:prstGeom>
          <a:solidFill>
            <a:srgbClr val="ECECEC"/>
          </a:solidFill>
          <a:ln w="88900" cap="sq" cmpd="sng">
            <a:solidFill>
              <a:srgbClr val="FFFFFF"/>
            </a:solidFill>
            <a:prstDash val="solid"/>
            <a:miter lim="800000"/>
            <a:headEnd type="none" w="sm" len="sm"/>
            <a:tailEnd type="none" w="sm" len="sm"/>
          </a:ln>
          <a:effectLst>
            <a:outerShdw blurRad="88900" algn="tl" rotWithShape="0">
              <a:srgbClr val="000000">
                <a:alpha val="44705"/>
              </a:srgbClr>
            </a:outerShdw>
          </a:effectLst>
        </p:spPr>
      </p:pic>
      <p:sp>
        <p:nvSpPr>
          <p:cNvPr id="75" name="Google Shape;75;p15"/>
          <p:cNvSpPr txBox="1">
            <a:spLocks noGrp="1"/>
          </p:cNvSpPr>
          <p:nvPr>
            <p:ph type="dt" idx="10"/>
          </p:nvPr>
        </p:nvSpPr>
        <p:spPr>
          <a:xfrm>
            <a:off x="4327843" y="6390749"/>
            <a:ext cx="2772198" cy="365125"/>
          </a:xfrm>
          <a:prstGeom prst="rect">
            <a:avLst/>
          </a:prstGeom>
          <a:noFill/>
          <a:ln>
            <a:noFill/>
          </a:ln>
        </p:spPr>
        <p:txBody>
          <a:bodyPr spcFirstLastPara="1" wrap="square" lIns="91425" tIns="45700" rIns="91425" bIns="45700" anchor="ctr" anchorCtr="1">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594044" y="274638"/>
            <a:ext cx="10692765"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6"/>
          <p:cNvSpPr txBox="1">
            <a:spLocks noGrp="1"/>
          </p:cNvSpPr>
          <p:nvPr>
            <p:ph type="body" idx="1"/>
          </p:nvPr>
        </p:nvSpPr>
        <p:spPr>
          <a:xfrm>
            <a:off x="594044" y="1600204"/>
            <a:ext cx="10692765"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6534468" y="6356354"/>
            <a:ext cx="2772198"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6"/>
          <p:cNvSpPr txBox="1">
            <a:spLocks noGrp="1"/>
          </p:cNvSpPr>
          <p:nvPr>
            <p:ph type="sldNum" idx="12"/>
          </p:nvPr>
        </p:nvSpPr>
        <p:spPr>
          <a:xfrm>
            <a:off x="8514609" y="6356354"/>
            <a:ext cx="2772198"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tr-TR"/>
              <a:t>‹#›</a:t>
            </a:fld>
            <a:endParaRPr dirty="0"/>
          </a:p>
        </p:txBody>
      </p:sp>
      <p:pic>
        <p:nvPicPr>
          <p:cNvPr id="14" name="Google Shape;14;p6"/>
          <p:cNvPicPr preferRelativeResize="0"/>
          <p:nvPr/>
        </p:nvPicPr>
        <p:blipFill rotWithShape="1">
          <a:blip r:embed="rId13">
            <a:alphaModFix/>
          </a:blip>
          <a:srcRect/>
          <a:stretch/>
        </p:blipFill>
        <p:spPr>
          <a:xfrm>
            <a:off x="0" y="6407481"/>
            <a:ext cx="1952246" cy="450518"/>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farmfood360.c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almanac.com/how-grow-vertically-your-garden" TargetMode="External"/><Relationship Id="rId5" Type="http://schemas.openxmlformats.org/officeDocument/2006/relationships/hyperlink" Target="https://agclassroom.org/student/virtual/" TargetMode="External"/><Relationship Id="rId4" Type="http://schemas.openxmlformats.org/officeDocument/2006/relationships/hyperlink" Target="https://ymiclassroom.com/lesson-plans/adane-virtualtour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hespruce.com/hydroponic-gardens-wick-system-193922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youtu.be/mivnqVqgieE?si=HFpI9kyFPgj-ANsr" TargetMode="External"/><Relationship Id="rId5" Type="http://schemas.openxmlformats.org/officeDocument/2006/relationships/hyperlink" Target="https://youtu.be/xFqecEtdGZ0?si=cIAsrFqo6kKTJCr5" TargetMode="External"/><Relationship Id="rId4" Type="http://schemas.openxmlformats.org/officeDocument/2006/relationships/hyperlink" Target="https://www.thespruce.com/beginners-guide-to-hydroponics-1939215"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hespruce.com/beginners-guide-to-hydroponics-1939215"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
          <p:cNvSpPr txBox="1">
            <a:spLocks noGrp="1"/>
          </p:cNvSpPr>
          <p:nvPr>
            <p:ph type="ctrTitle"/>
          </p:nvPr>
        </p:nvSpPr>
        <p:spPr>
          <a:xfrm>
            <a:off x="6233652" y="1041400"/>
            <a:ext cx="5270090" cy="23876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rgbClr val="7E3DBC"/>
              </a:buClr>
              <a:buSzPct val="100000"/>
              <a:buFont typeface="Tahoma"/>
              <a:buNone/>
            </a:pPr>
            <a:r>
              <a:rPr lang="en-US" sz="6600" b="1" i="0" u="none" strike="noStrike" dirty="0">
                <a:solidFill>
                  <a:srgbClr val="7E3DBC"/>
                </a:solidFill>
                <a:latin typeface="Tahoma"/>
                <a:ea typeface="Tahoma"/>
                <a:cs typeface="Tahoma"/>
                <a:sym typeface="Tahoma"/>
              </a:rPr>
              <a:t>Module 9</a:t>
            </a:r>
            <a:r>
              <a:rPr lang="el-GR" sz="4000" b="1" i="0" u="none" strike="noStrike" dirty="0">
                <a:solidFill>
                  <a:srgbClr val="7E3DBC"/>
                </a:solidFill>
                <a:latin typeface="Tahoma"/>
                <a:ea typeface="Tahoma"/>
                <a:cs typeface="Tahoma"/>
                <a:sym typeface="Tahoma"/>
              </a:rPr>
              <a:t> </a:t>
            </a:r>
            <a:br>
              <a:rPr lang="en-US" sz="4000" b="1" i="0" u="none" strike="noStrike" dirty="0">
                <a:solidFill>
                  <a:srgbClr val="7E3DBC"/>
                </a:solidFill>
                <a:latin typeface="Tahoma"/>
                <a:ea typeface="Tahoma"/>
                <a:cs typeface="Tahoma"/>
                <a:sym typeface="Tahoma"/>
              </a:rPr>
            </a:br>
            <a:r>
              <a:rPr lang="en-US" sz="3000" b="1" i="0" u="none" strike="noStrike" dirty="0">
                <a:solidFill>
                  <a:srgbClr val="7E3DBC"/>
                </a:solidFill>
                <a:latin typeface="Tahoma"/>
                <a:ea typeface="Tahoma"/>
                <a:cs typeface="Tahoma"/>
                <a:sym typeface="Tahoma"/>
              </a:rPr>
              <a:t>Planning</a:t>
            </a:r>
            <a:r>
              <a:rPr lang="el-GR" sz="3000" b="1" i="0" u="none" strike="noStrike" dirty="0">
                <a:solidFill>
                  <a:srgbClr val="7E3DBC"/>
                </a:solidFill>
                <a:latin typeface="Tahoma"/>
                <a:ea typeface="Tahoma"/>
                <a:cs typeface="Tahoma"/>
                <a:sym typeface="Tahoma"/>
              </a:rPr>
              <a:t> a STEAM Project for </a:t>
            </a:r>
            <a:r>
              <a:rPr lang="en-US" sz="3000" b="1" i="0" u="none" strike="noStrike" dirty="0">
                <a:solidFill>
                  <a:srgbClr val="7E3DBC"/>
                </a:solidFill>
                <a:latin typeface="Tahoma"/>
                <a:ea typeface="Tahoma"/>
                <a:cs typeface="Tahoma"/>
                <a:sym typeface="Tahoma"/>
              </a:rPr>
              <a:t>Ecological</a:t>
            </a:r>
            <a:r>
              <a:rPr lang="el-GR" sz="3000" b="1" i="0" u="none" strike="noStrike" dirty="0">
                <a:solidFill>
                  <a:srgbClr val="7E3DBC"/>
                </a:solidFill>
                <a:latin typeface="Tahoma"/>
                <a:ea typeface="Tahoma"/>
                <a:cs typeface="Tahoma"/>
                <a:sym typeface="Tahoma"/>
              </a:rPr>
              <a:t> </a:t>
            </a:r>
            <a:r>
              <a:rPr lang="en-US" sz="3000" b="1" i="0" u="none" strike="noStrike" dirty="0">
                <a:solidFill>
                  <a:srgbClr val="7E3DBC"/>
                </a:solidFill>
                <a:latin typeface="Tahoma"/>
                <a:ea typeface="Tahoma"/>
                <a:cs typeface="Tahoma"/>
                <a:sym typeface="Tahoma"/>
              </a:rPr>
              <a:t>Problem</a:t>
            </a:r>
            <a:r>
              <a:rPr lang="el-GR" sz="3000" b="1" i="0" u="none" strike="noStrike" dirty="0">
                <a:solidFill>
                  <a:srgbClr val="7E3DBC"/>
                </a:solidFill>
                <a:latin typeface="Tahoma"/>
                <a:ea typeface="Tahoma"/>
                <a:cs typeface="Tahoma"/>
                <a:sym typeface="Tahoma"/>
              </a:rPr>
              <a:t> in the Farm</a:t>
            </a:r>
            <a:r>
              <a:rPr lang="en-US" sz="3000" b="1" i="0" u="none" strike="noStrike" dirty="0">
                <a:solidFill>
                  <a:srgbClr val="7E3DBC"/>
                </a:solidFill>
                <a:latin typeface="Tahoma"/>
                <a:ea typeface="Tahoma"/>
                <a:cs typeface="Tahoma"/>
                <a:sym typeface="Tahoma"/>
              </a:rPr>
              <a:t> </a:t>
            </a:r>
            <a:endParaRPr lang="en-US" sz="3000" b="1" dirty="0">
              <a:solidFill>
                <a:srgbClr val="7E3DBC"/>
              </a:solidFill>
              <a:latin typeface="Tahoma"/>
              <a:ea typeface="Tahoma"/>
              <a:cs typeface="Tahoma"/>
              <a:sym typeface="Tahoma"/>
            </a:endParaRPr>
          </a:p>
        </p:txBody>
      </p:sp>
      <p:sp>
        <p:nvSpPr>
          <p:cNvPr id="93" name="Google Shape;93;p1"/>
          <p:cNvSpPr txBox="1"/>
          <p:nvPr/>
        </p:nvSpPr>
        <p:spPr>
          <a:xfrm>
            <a:off x="6494205" y="3682181"/>
            <a:ext cx="4724401" cy="1271287"/>
          </a:xfrm>
          <a:prstGeom prst="rect">
            <a:avLst/>
          </a:prstGeom>
          <a:noFill/>
          <a:ln>
            <a:noFill/>
          </a:ln>
        </p:spPr>
        <p:txBody>
          <a:bodyPr spcFirstLastPara="1" wrap="square" lIns="91425" tIns="45700" rIns="91425" bIns="45700" anchor="t" anchorCtr="0">
            <a:normAutofit fontScale="92500" lnSpcReduction="20000"/>
          </a:bodyPr>
          <a:lstStyle/>
          <a:p>
            <a:pPr marL="0" marR="0" lvl="0" indent="0" algn="l" rtl="0">
              <a:spcBef>
                <a:spcPts val="0"/>
              </a:spcBef>
              <a:spcAft>
                <a:spcPts val="0"/>
              </a:spcAft>
              <a:buClr>
                <a:srgbClr val="409B1B"/>
              </a:buClr>
              <a:buSzPts val="3200"/>
              <a:buFont typeface="Arial"/>
              <a:buNone/>
            </a:pPr>
            <a:r>
              <a:rPr lang="en-US" sz="3000" b="1" dirty="0">
                <a:solidFill>
                  <a:srgbClr val="409B1B"/>
                </a:solidFill>
                <a:latin typeface="Tahoma" panose="020B0604030504040204" pitchFamily="34" charset="0"/>
                <a:ea typeface="Tahoma" panose="020B0604030504040204" pitchFamily="34" charset="0"/>
                <a:cs typeface="Tahoma" panose="020B0604030504040204" pitchFamily="34" charset="0"/>
                <a:sym typeface="Tahoma"/>
              </a:rPr>
              <a:t>Presented</a:t>
            </a:r>
            <a:r>
              <a:rPr lang="tr-TR" sz="3000" b="1" dirty="0">
                <a:solidFill>
                  <a:srgbClr val="409B1B"/>
                </a:solidFill>
                <a:latin typeface="Tahoma" panose="020B0604030504040204" pitchFamily="34" charset="0"/>
                <a:ea typeface="Tahoma" panose="020B0604030504040204" pitchFamily="34" charset="0"/>
                <a:cs typeface="Tahoma" panose="020B0604030504040204" pitchFamily="34" charset="0"/>
                <a:sym typeface="Tahoma"/>
              </a:rPr>
              <a:t> by</a:t>
            </a:r>
            <a:endParaRPr sz="3000" dirty="0">
              <a:latin typeface="Tahoma" panose="020B0604030504040204" pitchFamily="34" charset="0"/>
              <a:ea typeface="Tahoma" panose="020B0604030504040204" pitchFamily="34" charset="0"/>
              <a:cs typeface="Tahoma" panose="020B0604030504040204" pitchFamily="34" charset="0"/>
            </a:endParaRPr>
          </a:p>
          <a:p>
            <a:pPr marL="0" marR="0" lvl="0" indent="0" algn="l" rtl="0">
              <a:spcBef>
                <a:spcPts val="640"/>
              </a:spcBef>
              <a:spcAft>
                <a:spcPts val="0"/>
              </a:spcAft>
              <a:buClr>
                <a:srgbClr val="409B1B"/>
              </a:buClr>
              <a:buSzPts val="3200"/>
              <a:buFont typeface="Arial"/>
              <a:buNone/>
            </a:pPr>
            <a:r>
              <a:rPr lang="el-GR" sz="3000" b="1" dirty="0">
                <a:solidFill>
                  <a:srgbClr val="409B1B"/>
                </a:solidFill>
                <a:latin typeface="Tahoma" panose="020B0604030504040204" pitchFamily="34" charset="0"/>
                <a:ea typeface="Tahoma" panose="020B0604030504040204" pitchFamily="34" charset="0"/>
                <a:cs typeface="Tahoma" panose="020B0604030504040204" pitchFamily="34" charset="0"/>
                <a:sym typeface="Tahoma"/>
              </a:rPr>
              <a:t>Smart </a:t>
            </a:r>
            <a:r>
              <a:rPr lang="en-US" sz="3000" b="1" dirty="0">
                <a:solidFill>
                  <a:srgbClr val="409B1B"/>
                </a:solidFill>
                <a:latin typeface="Tahoma" panose="020B0604030504040204" pitchFamily="34" charset="0"/>
                <a:ea typeface="Tahoma" panose="020B0604030504040204" pitchFamily="34" charset="0"/>
                <a:cs typeface="Tahoma" panose="020B0604030504040204" pitchFamily="34" charset="0"/>
                <a:sym typeface="Tahoma"/>
              </a:rPr>
              <a:t>Umbrella Management Solutions</a:t>
            </a:r>
            <a:r>
              <a:rPr lang="el-GR" sz="3000" b="1" dirty="0">
                <a:solidFill>
                  <a:srgbClr val="409B1B"/>
                </a:solidFill>
                <a:latin typeface="Tahoma" panose="020B0604030504040204" pitchFamily="34" charset="0"/>
                <a:ea typeface="Tahoma" panose="020B0604030504040204" pitchFamily="34" charset="0"/>
                <a:cs typeface="Tahoma" panose="020B0604030504040204" pitchFamily="34" charset="0"/>
                <a:sym typeface="Tahoma"/>
              </a:rPr>
              <a:t> </a:t>
            </a:r>
            <a:endParaRPr sz="30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594044" y="274638"/>
            <a:ext cx="10692765" cy="688923"/>
          </a:xfrm>
          <a:prstGeom prst="rect">
            <a:avLst/>
          </a:prstGeom>
          <a:solidFill>
            <a:srgbClr val="7E3DBC"/>
          </a:solidFill>
          <a:ln>
            <a:noFill/>
          </a:ln>
        </p:spPr>
        <p:txBody>
          <a:bodyPr spcFirstLastPara="1" wrap="square" lIns="91425" tIns="45700" rIns="91425" bIns="45700" anchor="ctr" anchorCtr="0">
            <a:noAutofit/>
          </a:bodyPr>
          <a:lstStyle/>
          <a:p>
            <a:pPr marL="0" lvl="0" indent="0" algn="ctr" rtl="0">
              <a:spcBef>
                <a:spcPts val="0"/>
              </a:spcBef>
              <a:spcAft>
                <a:spcPts val="0"/>
              </a:spcAft>
              <a:buClr>
                <a:srgbClr val="7E3DBC"/>
              </a:buClr>
              <a:buSzPts val="4400"/>
              <a:buFont typeface="Tahoma"/>
              <a:buNone/>
            </a:pPr>
            <a:r>
              <a:rPr lang="en-US" sz="2400" b="1" dirty="0">
                <a:solidFill>
                  <a:schemeClr val="bg1"/>
                </a:solidFill>
                <a:latin typeface="Tahoma"/>
                <a:ea typeface="Tahoma"/>
                <a:cs typeface="Tahoma"/>
                <a:sym typeface="Tahoma"/>
              </a:rPr>
              <a:t>Lesson Plan </a:t>
            </a:r>
            <a:r>
              <a:rPr lang="el-GR" sz="2400" b="1" dirty="0">
                <a:solidFill>
                  <a:schemeClr val="bg1"/>
                </a:solidFill>
                <a:latin typeface="Tahoma"/>
                <a:ea typeface="Tahoma"/>
                <a:cs typeface="Tahoma"/>
                <a:sym typeface="Tahoma"/>
              </a:rPr>
              <a:t>2: </a:t>
            </a:r>
            <a:r>
              <a:rPr lang="en-US" sz="2400" b="1" dirty="0">
                <a:solidFill>
                  <a:schemeClr val="bg1"/>
                </a:solidFill>
                <a:latin typeface="Tahoma"/>
                <a:ea typeface="Tahoma"/>
                <a:cs typeface="Tahoma"/>
                <a:sym typeface="Tahoma"/>
              </a:rPr>
              <a:t>Hydroponic mini farm and Vertical Planting</a:t>
            </a:r>
            <a:endParaRPr lang="en-US" sz="2400" dirty="0">
              <a:solidFill>
                <a:schemeClr val="bg1"/>
              </a:solidFill>
            </a:endParaRPr>
          </a:p>
        </p:txBody>
      </p:sp>
      <p:sp>
        <p:nvSpPr>
          <p:cNvPr id="100" name="Google Shape;100;p2"/>
          <p:cNvSpPr txBox="1">
            <a:spLocks noGrp="1"/>
          </p:cNvSpPr>
          <p:nvPr>
            <p:ph type="body" idx="1"/>
          </p:nvPr>
        </p:nvSpPr>
        <p:spPr>
          <a:xfrm>
            <a:off x="594041" y="1033385"/>
            <a:ext cx="5275817" cy="457195"/>
          </a:xfrm>
          <a:prstGeom prst="rect">
            <a:avLst/>
          </a:prstGeom>
          <a:noFill/>
          <a:ln w="28575">
            <a:solidFill>
              <a:srgbClr val="7E3DBC"/>
            </a:solidFill>
          </a:ln>
          <a:effectLst>
            <a:glow rad="139700">
              <a:schemeClr val="accent4">
                <a:satMod val="175000"/>
                <a:alpha val="40000"/>
              </a:schemeClr>
            </a:glow>
          </a:effectLst>
        </p:spPr>
        <p:txBody>
          <a:bodyPr spcFirstLastPara="1" wrap="square" lIns="91425" tIns="45700" rIns="91425" bIns="45700" anchor="t" anchorCtr="0">
            <a:normAutofit/>
          </a:bodyPr>
          <a:lstStyle/>
          <a:p>
            <a:pPr marL="0" indent="0" algn="ctr">
              <a:spcBef>
                <a:spcPts val="0"/>
              </a:spcBef>
              <a:buSzPts val="2800"/>
              <a:buNone/>
            </a:pPr>
            <a:r>
              <a:rPr lang="en-US" sz="2400" b="1" dirty="0">
                <a:solidFill>
                  <a:srgbClr val="409B1B"/>
                </a:solidFill>
                <a:latin typeface="Tahoma"/>
                <a:ea typeface="Tahoma"/>
                <a:cs typeface="Tahoma"/>
                <a:sym typeface="Tahoma"/>
              </a:rPr>
              <a:t>Ideas</a:t>
            </a:r>
            <a:r>
              <a:rPr lang="el-GR" sz="2400" b="1" dirty="0">
                <a:solidFill>
                  <a:srgbClr val="409B1B"/>
                </a:solidFill>
                <a:latin typeface="Tahoma"/>
                <a:ea typeface="Tahoma"/>
                <a:cs typeface="Tahoma"/>
                <a:sym typeface="Tahoma"/>
              </a:rPr>
              <a:t> for </a:t>
            </a:r>
            <a:r>
              <a:rPr lang="en-US" sz="2400" b="1" dirty="0">
                <a:solidFill>
                  <a:srgbClr val="409B1B"/>
                </a:solidFill>
                <a:latin typeface="Tahoma"/>
                <a:ea typeface="Tahoma"/>
                <a:cs typeface="Tahoma"/>
                <a:sym typeface="Tahoma"/>
              </a:rPr>
              <a:t>follow</a:t>
            </a:r>
            <a:r>
              <a:rPr lang="el-GR" sz="2400" b="1" dirty="0">
                <a:solidFill>
                  <a:srgbClr val="409B1B"/>
                </a:solidFill>
                <a:latin typeface="Tahoma"/>
                <a:ea typeface="Tahoma"/>
                <a:cs typeface="Tahoma"/>
                <a:sym typeface="Tahoma"/>
              </a:rPr>
              <a:t> </a:t>
            </a:r>
            <a:r>
              <a:rPr lang="en-US" sz="2400" b="1" dirty="0">
                <a:solidFill>
                  <a:srgbClr val="409B1B"/>
                </a:solidFill>
                <a:latin typeface="Tahoma"/>
                <a:ea typeface="Tahoma"/>
                <a:cs typeface="Tahoma"/>
                <a:sym typeface="Tahoma"/>
              </a:rPr>
              <a:t>up</a:t>
            </a:r>
          </a:p>
        </p:txBody>
      </p:sp>
      <p:sp>
        <p:nvSpPr>
          <p:cNvPr id="3" name="Google Shape;100;p2">
            <a:extLst>
              <a:ext uri="{FF2B5EF4-FFF2-40B4-BE49-F238E27FC236}">
                <a16:creationId xmlns:a16="http://schemas.microsoft.com/office/drawing/2014/main" id="{CD92C83B-E7F8-1C25-2FD1-B216C2B942B4}"/>
              </a:ext>
            </a:extLst>
          </p:cNvPr>
          <p:cNvSpPr txBox="1">
            <a:spLocks/>
          </p:cNvSpPr>
          <p:nvPr/>
        </p:nvSpPr>
        <p:spPr>
          <a:xfrm>
            <a:off x="594041" y="1560404"/>
            <a:ext cx="5275817" cy="2510151"/>
          </a:xfrm>
          <a:prstGeom prst="rect">
            <a:avLst/>
          </a:prstGeom>
          <a:noFill/>
          <a:ln w="28575">
            <a:solidFill>
              <a:srgbClr val="409B1B"/>
            </a:solid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If possible, arrange a visit to a local farm. Alternatively, conduct a virtual farm tour online.</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Have students observe and take notes on what they see and any potential ecological issues.</a:t>
            </a:r>
          </a:p>
        </p:txBody>
      </p:sp>
      <p:sp>
        <p:nvSpPr>
          <p:cNvPr id="2" name="Google Shape;100;p2">
            <a:extLst>
              <a:ext uri="{FF2B5EF4-FFF2-40B4-BE49-F238E27FC236}">
                <a16:creationId xmlns:a16="http://schemas.microsoft.com/office/drawing/2014/main" id="{D9867109-D31F-BC63-002E-A8720B1E24FD}"/>
              </a:ext>
            </a:extLst>
          </p:cNvPr>
          <p:cNvSpPr txBox="1">
            <a:spLocks/>
          </p:cNvSpPr>
          <p:nvPr/>
        </p:nvSpPr>
        <p:spPr>
          <a:xfrm>
            <a:off x="6010994" y="1033385"/>
            <a:ext cx="5275817" cy="457195"/>
          </a:xfrm>
          <a:prstGeom prst="rect">
            <a:avLst/>
          </a:prstGeom>
          <a:noFill/>
          <a:ln w="28575">
            <a:solidFill>
              <a:srgbClr val="7E3DBC"/>
            </a:solidFill>
          </a:ln>
          <a:effectLst>
            <a:glow rad="139700">
              <a:schemeClr val="accent4">
                <a:satMod val="175000"/>
                <a:alpha val="40000"/>
              </a:schemeClr>
            </a:glow>
          </a:effectLst>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0" indent="0" algn="ctr">
              <a:spcBef>
                <a:spcPts val="0"/>
              </a:spcBef>
              <a:buSzPts val="2800"/>
              <a:buFont typeface="Arial"/>
              <a:buNone/>
            </a:pPr>
            <a:r>
              <a:rPr lang="en-US" sz="2400" b="1">
                <a:solidFill>
                  <a:srgbClr val="409B1B"/>
                </a:solidFill>
                <a:latin typeface="Tahoma"/>
                <a:ea typeface="Tahoma"/>
                <a:cs typeface="Tahoma"/>
                <a:sym typeface="Tahoma"/>
              </a:rPr>
              <a:t>Source / day of the lesson</a:t>
            </a:r>
          </a:p>
        </p:txBody>
      </p:sp>
      <p:sp>
        <p:nvSpPr>
          <p:cNvPr id="4" name="Google Shape;100;p2">
            <a:extLst>
              <a:ext uri="{FF2B5EF4-FFF2-40B4-BE49-F238E27FC236}">
                <a16:creationId xmlns:a16="http://schemas.microsoft.com/office/drawing/2014/main" id="{F9EF3E01-0E55-EA5B-2E8A-7AF8ABCD6D92}"/>
              </a:ext>
            </a:extLst>
          </p:cNvPr>
          <p:cNvSpPr txBox="1">
            <a:spLocks/>
          </p:cNvSpPr>
          <p:nvPr/>
        </p:nvSpPr>
        <p:spPr>
          <a:xfrm>
            <a:off x="6010994" y="1560404"/>
            <a:ext cx="5275817" cy="3483544"/>
          </a:xfrm>
          <a:prstGeom prst="rect">
            <a:avLst/>
          </a:prstGeom>
          <a:noFill/>
          <a:ln w="28575">
            <a:solidFill>
              <a:srgbClr val="409B1B"/>
            </a:solidFill>
          </a:ln>
        </p:spPr>
        <p:txBody>
          <a:bodyPr spcFirstLastPara="1" wrap="square" lIns="91425" tIns="45700" rIns="91425" bIns="45700" anchor="t" anchorCtr="0">
            <a:normAutofit lnSpcReduction="10000"/>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342900" lvl="0" indent="-342900" algn="just">
              <a:lnSpc>
                <a:spcPct val="115000"/>
              </a:lnSpc>
              <a:buClr>
                <a:srgbClr val="7E3DBC"/>
              </a:buClr>
              <a:buFont typeface="Wingdings" panose="05000000000000000000" pitchFamily="2" charset="2"/>
              <a:buChar char="ü"/>
            </a:pPr>
            <a:r>
              <a:rPr lang="tr-TR" sz="1800" u="sng" dirty="0">
                <a:solidFill>
                  <a:srgbClr val="0563C1"/>
                </a:solidFill>
                <a:effectLst/>
                <a:latin typeface="Calibri" panose="020F0502020204030204" pitchFamily="34" charset="0"/>
                <a:ea typeface="Calibri" panose="020F0502020204030204" pitchFamily="34" charset="0"/>
                <a:hlinkClick r:id="rId3"/>
              </a:rPr>
              <a:t>https://www.farmfood360.ca/</a:t>
            </a:r>
            <a:endParaRPr lang="el-GR" sz="1800" dirty="0">
              <a:effectLst/>
              <a:latin typeface="Calibri" panose="020F0502020204030204" pitchFamily="34" charset="0"/>
              <a:ea typeface="Calibri" panose="020F0502020204030204" pitchFamily="34" charset="0"/>
            </a:endParaRPr>
          </a:p>
          <a:p>
            <a:pPr marL="342900" lvl="0" indent="-342900" algn="just">
              <a:lnSpc>
                <a:spcPct val="115000"/>
              </a:lnSpc>
              <a:buClr>
                <a:srgbClr val="7E3DBC"/>
              </a:buClr>
              <a:buFont typeface="Wingdings" panose="05000000000000000000" pitchFamily="2" charset="2"/>
              <a:buChar char="ü"/>
            </a:pPr>
            <a:r>
              <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https://ymiclassroom.com/lesson-plans/adane-virtualtours/</a:t>
            </a:r>
            <a:endParaRPr lang="el-GR" sz="1800" dirty="0">
              <a:effectLst/>
              <a:latin typeface="Calibri" panose="020F0502020204030204" pitchFamily="34" charset="0"/>
              <a:ea typeface="Calibri" panose="020F0502020204030204" pitchFamily="34" charset="0"/>
            </a:endParaRPr>
          </a:p>
          <a:p>
            <a:pPr marL="342900" lvl="0" indent="-342900" algn="just">
              <a:lnSpc>
                <a:spcPct val="115000"/>
              </a:lnSpc>
              <a:spcAft>
                <a:spcPts val="1000"/>
              </a:spcAft>
              <a:buClr>
                <a:srgbClr val="7E3DBC"/>
              </a:buClr>
              <a:buFont typeface="Wingdings" panose="05000000000000000000" pitchFamily="2" charset="2"/>
              <a:buChar char="ü"/>
            </a:pPr>
            <a:r>
              <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5"/>
              </a:rPr>
              <a:t>https://agclassroom.org/student/virtual/</a:t>
            </a:r>
            <a:endParaRPr lang="el-GR"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1000"/>
              </a:spcAft>
              <a:buClr>
                <a:srgbClr val="7E3DBC"/>
              </a:buClr>
              <a:buFont typeface="Wingdings" panose="05000000000000000000" pitchFamily="2" charset="2"/>
              <a:buChar char="ü"/>
            </a:pPr>
            <a:r>
              <a:rPr lang="en-US" sz="1800" u="sng" dirty="0">
                <a:solidFill>
                  <a:srgbClr val="0563C1"/>
                </a:solidFill>
                <a:latin typeface="Calibri" panose="020F0502020204030204" pitchFamily="34" charset="0"/>
                <a:ea typeface="Calibri" panose="020F0502020204030204" pitchFamily="34" charset="0"/>
                <a:cs typeface="Calibri" panose="020F0502020204030204" pitchFamily="34" charset="0"/>
              </a:rPr>
              <a:t>https://www.youtube.com/watch?v=BchlEs2vdnA&amp;list=PLYA8jFF7Rfxt7FN7B0_ixEU6H5ztDdeL2&amp;index=22</a:t>
            </a:r>
            <a:endParaRPr lang="el-GR" sz="1800" u="sng" dirty="0">
              <a:solidFill>
                <a:srgbClr val="0563C1"/>
              </a:solidFill>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1000"/>
              </a:spcAft>
              <a:buClr>
                <a:srgbClr val="7E3DBC"/>
              </a:buClr>
              <a:buFont typeface="Wingdings" panose="05000000000000000000" pitchFamily="2" charset="2"/>
              <a:buChar char="ü"/>
            </a:pPr>
            <a:r>
              <a:rPr lang="en-US" sz="1800" dirty="0">
                <a:latin typeface="Calibri" panose="020F0502020204030204" pitchFamily="34" charset="0"/>
                <a:ea typeface="Calibri" panose="020F0502020204030204" pitchFamily="34" charset="0"/>
                <a:hlinkClick r:id="rId6">
                  <a:extLst>
                    <a:ext uri="{A12FA001-AC4F-418D-AE19-62706E023703}">
                      <ahyp:hlinkClr xmlns:ahyp="http://schemas.microsoft.com/office/drawing/2018/hyperlinkcolor" val="tx"/>
                    </a:ext>
                  </a:extLst>
                </a:hlinkClick>
              </a:rPr>
              <a:t>https://www.almanac.com/how-grow-vertically-your-garden</a:t>
            </a:r>
            <a:endParaRPr lang="el-GR" sz="18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190990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594044" y="274638"/>
            <a:ext cx="10692765" cy="688923"/>
          </a:xfrm>
          <a:prstGeom prst="rect">
            <a:avLst/>
          </a:prstGeom>
          <a:solidFill>
            <a:srgbClr val="7E3DBC"/>
          </a:solidFill>
          <a:ln>
            <a:noFill/>
          </a:ln>
        </p:spPr>
        <p:txBody>
          <a:bodyPr spcFirstLastPara="1" wrap="square" lIns="91425" tIns="45700" rIns="91425" bIns="45700" anchor="ctr" anchorCtr="0">
            <a:noAutofit/>
          </a:bodyPr>
          <a:lstStyle/>
          <a:p>
            <a:pPr marL="0" lvl="0" indent="0" algn="ctr" rtl="0">
              <a:spcBef>
                <a:spcPts val="0"/>
              </a:spcBef>
              <a:spcAft>
                <a:spcPts val="0"/>
              </a:spcAft>
              <a:buClr>
                <a:srgbClr val="7E3DBC"/>
              </a:buClr>
              <a:buSzPts val="4400"/>
              <a:buFont typeface="Tahoma"/>
              <a:buNone/>
            </a:pPr>
            <a:r>
              <a:rPr lang="en-US" sz="2400" b="1" dirty="0">
                <a:solidFill>
                  <a:schemeClr val="bg1"/>
                </a:solidFill>
                <a:latin typeface="Tahoma"/>
                <a:ea typeface="Tahoma"/>
                <a:cs typeface="Tahoma"/>
                <a:sym typeface="Tahoma"/>
              </a:rPr>
              <a:t>Lesson Plan </a:t>
            </a:r>
            <a:r>
              <a:rPr lang="el-GR" sz="2400" b="1" dirty="0">
                <a:solidFill>
                  <a:schemeClr val="bg1"/>
                </a:solidFill>
                <a:latin typeface="Tahoma"/>
                <a:ea typeface="Tahoma"/>
                <a:cs typeface="Tahoma"/>
                <a:sym typeface="Tahoma"/>
              </a:rPr>
              <a:t>2: </a:t>
            </a:r>
            <a:r>
              <a:rPr lang="en-US" sz="2400" b="1" dirty="0">
                <a:solidFill>
                  <a:schemeClr val="bg1"/>
                </a:solidFill>
                <a:latin typeface="Tahoma"/>
                <a:ea typeface="Tahoma"/>
                <a:cs typeface="Tahoma"/>
                <a:sym typeface="Tahoma"/>
              </a:rPr>
              <a:t>Hydroponic mini farm and Vertical Planting</a:t>
            </a:r>
            <a:endParaRPr lang="en-US" sz="2400" dirty="0">
              <a:solidFill>
                <a:schemeClr val="bg1"/>
              </a:solidFill>
            </a:endParaRPr>
          </a:p>
        </p:txBody>
      </p:sp>
      <p:graphicFrame>
        <p:nvGraphicFramePr>
          <p:cNvPr id="10" name="Πίνακας 9">
            <a:extLst>
              <a:ext uri="{FF2B5EF4-FFF2-40B4-BE49-F238E27FC236}">
                <a16:creationId xmlns:a16="http://schemas.microsoft.com/office/drawing/2014/main" id="{93AD75B1-804E-22C1-6D13-1BE819E2E846}"/>
              </a:ext>
            </a:extLst>
          </p:cNvPr>
          <p:cNvGraphicFramePr>
            <a:graphicFrameLocks noGrp="1"/>
          </p:cNvGraphicFramePr>
          <p:nvPr>
            <p:extLst>
              <p:ext uri="{D42A27DB-BD31-4B8C-83A1-F6EECF244321}">
                <p14:modId xmlns:p14="http://schemas.microsoft.com/office/powerpoint/2010/main" val="868658085"/>
              </p:ext>
            </p:extLst>
          </p:nvPr>
        </p:nvGraphicFramePr>
        <p:xfrm>
          <a:off x="2576052" y="1035419"/>
          <a:ext cx="5692877" cy="5120596"/>
        </p:xfrm>
        <a:graphic>
          <a:graphicData uri="http://schemas.openxmlformats.org/drawingml/2006/table">
            <a:tbl>
              <a:tblPr firstRow="1" bandRow="1">
                <a:tableStyleId>{5C22544A-7EE6-4342-B048-85BDC9FD1C3A}</a:tableStyleId>
              </a:tblPr>
              <a:tblGrid>
                <a:gridCol w="5692877">
                  <a:extLst>
                    <a:ext uri="{9D8B030D-6E8A-4147-A177-3AD203B41FA5}">
                      <a16:colId xmlns:a16="http://schemas.microsoft.com/office/drawing/2014/main" val="669384711"/>
                    </a:ext>
                  </a:extLst>
                </a:gridCol>
              </a:tblGrid>
              <a:tr h="418775">
                <a:tc>
                  <a:txBody>
                    <a:bodyPr/>
                    <a:lstStyle/>
                    <a:p>
                      <a:pPr algn="ctr"/>
                      <a:endParaRPr lang="en-US" sz="1600" noProof="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29645047"/>
                  </a:ext>
                </a:extLst>
              </a:tr>
              <a:tr h="585137">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tr-TR" sz="1400" b="0" i="0" u="none" strike="noStrike" cap="none" dirty="0">
                          <a:solidFill>
                            <a:schemeClr val="dk1"/>
                          </a:solidFill>
                          <a:effectLst/>
                          <a:latin typeface="+mn-lt"/>
                          <a:ea typeface="+mn-ea"/>
                          <a:cs typeface="+mn-cs"/>
                          <a:sym typeface="Arial"/>
                        </a:rPr>
                        <a:t>Vertical </a:t>
                      </a:r>
                      <a:r>
                        <a:rPr lang="en-US" sz="1400" b="0" i="0" u="none" strike="noStrike" cap="none" dirty="0">
                          <a:solidFill>
                            <a:schemeClr val="dk1"/>
                          </a:solidFill>
                          <a:effectLst/>
                          <a:latin typeface="+mn-lt"/>
                          <a:ea typeface="+mn-ea"/>
                          <a:cs typeface="+mn-cs"/>
                          <a:sym typeface="Arial"/>
                        </a:rPr>
                        <a:t>Planting or Farm-related videos and resources (virtual farm tours)</a:t>
                      </a:r>
                      <a:endParaRPr lang="el-GR" sz="1400" b="0" i="0" u="none" strike="noStrike" cap="none" dirty="0">
                        <a:solidFill>
                          <a:schemeClr val="dk1"/>
                        </a:solidFill>
                        <a:effectLst/>
                        <a:latin typeface="+mn-lt"/>
                        <a:ea typeface="+mn-ea"/>
                        <a:cs typeface="+mn-cs"/>
                        <a:sym typeface="Arial"/>
                      </a:endParaRPr>
                    </a:p>
                  </a:txBody>
                  <a:tcPr/>
                </a:tc>
                <a:extLst>
                  <a:ext uri="{0D108BD9-81ED-4DB2-BD59-A6C34878D82A}">
                    <a16:rowId xmlns:a16="http://schemas.microsoft.com/office/drawing/2014/main" val="2481418933"/>
                  </a:ext>
                </a:extLst>
              </a:tr>
              <a:tr h="418775">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Art supplies (e.g., markers, paper, scissors, labels for plants)</a:t>
                      </a:r>
                      <a:endParaRPr lang="el-GR" sz="1400" b="0" i="0" u="none" strike="noStrike" cap="none" dirty="0">
                        <a:solidFill>
                          <a:schemeClr val="dk1"/>
                        </a:solidFill>
                        <a:effectLst/>
                        <a:latin typeface="+mn-lt"/>
                        <a:ea typeface="+mn-ea"/>
                        <a:cs typeface="+mn-cs"/>
                        <a:sym typeface="Arial"/>
                      </a:endParaRPr>
                    </a:p>
                  </a:txBody>
                  <a:tcPr/>
                </a:tc>
                <a:extLst>
                  <a:ext uri="{0D108BD9-81ED-4DB2-BD59-A6C34878D82A}">
                    <a16:rowId xmlns:a16="http://schemas.microsoft.com/office/drawing/2014/main" val="2838449364"/>
                  </a:ext>
                </a:extLst>
              </a:tr>
              <a:tr h="585137">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Prototyping supplies (e.g., cardboard and / or mockup paper, glue, cutter)</a:t>
                      </a:r>
                      <a:endParaRPr lang="en-US" sz="1600" b="0" i="0" u="none" strike="noStrike" cap="none" noProof="0"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extLst>
                  <a:ext uri="{0D108BD9-81ED-4DB2-BD59-A6C34878D82A}">
                    <a16:rowId xmlns:a16="http://schemas.microsoft.com/office/drawing/2014/main" val="2276098595"/>
                  </a:ext>
                </a:extLst>
              </a:tr>
              <a:tr h="418775">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noProof="0" dirty="0">
                          <a:solidFill>
                            <a:schemeClr val="dk1"/>
                          </a:solidFill>
                          <a:effectLst/>
                          <a:latin typeface="+mn-lt"/>
                          <a:ea typeface="+mn-ea"/>
                          <a:cs typeface="+mn-cs"/>
                          <a:sym typeface="Arial"/>
                        </a:rPr>
                        <a:t>Science journals or notebooks</a:t>
                      </a:r>
                    </a:p>
                  </a:txBody>
                  <a:tcPr/>
                </a:tc>
                <a:extLst>
                  <a:ext uri="{0D108BD9-81ED-4DB2-BD59-A6C34878D82A}">
                    <a16:rowId xmlns:a16="http://schemas.microsoft.com/office/drawing/2014/main" val="3378519168"/>
                  </a:ext>
                </a:extLst>
              </a:tr>
              <a:tr h="418775">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Computers/tablets with internet access (for research)</a:t>
                      </a:r>
                      <a:endParaRPr lang="el-GR" sz="1400" b="0" i="0" u="none" strike="noStrike" cap="none" dirty="0">
                        <a:solidFill>
                          <a:schemeClr val="dk1"/>
                        </a:solidFill>
                        <a:effectLst/>
                        <a:latin typeface="+mn-lt"/>
                        <a:ea typeface="+mn-ea"/>
                        <a:cs typeface="+mn-cs"/>
                        <a:sym typeface="Arial"/>
                      </a:endParaRPr>
                    </a:p>
                  </a:txBody>
                  <a:tcPr/>
                </a:tc>
                <a:extLst>
                  <a:ext uri="{0D108BD9-81ED-4DB2-BD59-A6C34878D82A}">
                    <a16:rowId xmlns:a16="http://schemas.microsoft.com/office/drawing/2014/main" val="4069303562"/>
                  </a:ext>
                </a:extLst>
              </a:tr>
              <a:tr h="418775">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Post-it or worksheets</a:t>
                      </a:r>
                      <a:endParaRPr lang="el-GR" sz="1400" b="0" i="0" u="none" strike="noStrike" cap="none" dirty="0">
                        <a:solidFill>
                          <a:schemeClr val="dk1"/>
                        </a:solidFill>
                        <a:effectLst/>
                        <a:latin typeface="+mn-lt"/>
                        <a:ea typeface="+mn-ea"/>
                        <a:cs typeface="+mn-cs"/>
                        <a:sym typeface="Arial"/>
                      </a:endParaRPr>
                    </a:p>
                  </a:txBody>
                  <a:tcPr/>
                </a:tc>
                <a:extLst>
                  <a:ext uri="{0D108BD9-81ED-4DB2-BD59-A6C34878D82A}">
                    <a16:rowId xmlns:a16="http://schemas.microsoft.com/office/drawing/2014/main" val="2227916206"/>
                  </a:ext>
                </a:extLst>
              </a:tr>
              <a:tr h="418775">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tr-TR" sz="1400" b="0" i="0" u="none" strike="noStrike" cap="none" dirty="0">
                          <a:solidFill>
                            <a:schemeClr val="dk1"/>
                          </a:solidFill>
                          <a:effectLst/>
                          <a:latin typeface="+mn-lt"/>
                          <a:ea typeface="+mn-ea"/>
                          <a:cs typeface="+mn-cs"/>
                          <a:sym typeface="Arial"/>
                        </a:rPr>
                        <a:t>Vertical planting structure examples</a:t>
                      </a:r>
                      <a:endParaRPr lang="el-GR" sz="1400" b="0" i="0" u="none" strike="noStrike" cap="none" dirty="0">
                        <a:solidFill>
                          <a:schemeClr val="dk1"/>
                        </a:solidFill>
                        <a:effectLst/>
                        <a:latin typeface="+mn-lt"/>
                        <a:ea typeface="+mn-ea"/>
                        <a:cs typeface="+mn-cs"/>
                        <a:sym typeface="Arial"/>
                      </a:endParaRPr>
                    </a:p>
                  </a:txBody>
                  <a:tcPr/>
                </a:tc>
                <a:extLst>
                  <a:ext uri="{0D108BD9-81ED-4DB2-BD59-A6C34878D82A}">
                    <a16:rowId xmlns:a16="http://schemas.microsoft.com/office/drawing/2014/main" val="4101419505"/>
                  </a:ext>
                </a:extLst>
              </a:tr>
              <a:tr h="43376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tr-TR" sz="1400" b="0" i="0" u="none" strike="noStrike" cap="none" dirty="0">
                          <a:solidFill>
                            <a:schemeClr val="dk1"/>
                          </a:solidFill>
                          <a:effectLst/>
                          <a:latin typeface="+mn-lt"/>
                          <a:ea typeface="+mn-ea"/>
                          <a:cs typeface="+mn-cs"/>
                          <a:sym typeface="Arial"/>
                        </a:rPr>
                        <a:t>Soil or potting mix (if you don’t use your hydroponic plants</a:t>
                      </a:r>
                      <a:endParaRPr lang="el-GR" sz="1400" b="0" i="0" u="none" strike="noStrike" cap="none" dirty="0">
                        <a:solidFill>
                          <a:schemeClr val="dk1"/>
                        </a:solidFill>
                        <a:effectLst/>
                        <a:latin typeface="+mn-lt"/>
                        <a:ea typeface="+mn-ea"/>
                        <a:cs typeface="+mn-cs"/>
                        <a:sym typeface="Arial"/>
                      </a:endParaRPr>
                    </a:p>
                  </a:txBody>
                  <a:tcPr/>
                </a:tc>
                <a:extLst>
                  <a:ext uri="{0D108BD9-81ED-4DB2-BD59-A6C34878D82A}">
                    <a16:rowId xmlns:a16="http://schemas.microsoft.com/office/drawing/2014/main" val="3540819793"/>
                  </a:ext>
                </a:extLst>
              </a:tr>
              <a:tr h="585137">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tr-TR" sz="1400" b="0" i="0" u="none" strike="noStrike" cap="none" dirty="0">
                          <a:solidFill>
                            <a:schemeClr val="dk1"/>
                          </a:solidFill>
                          <a:effectLst/>
                          <a:latin typeface="+mn-lt"/>
                          <a:ea typeface="+mn-ea"/>
                          <a:cs typeface="+mn-cs"/>
                          <a:sym typeface="Arial"/>
                        </a:rPr>
                        <a:t>Small plants or seeds (e.g., herbs, succulents) (if you don’t use your hydroponic plants)</a:t>
                      </a:r>
                      <a:endParaRPr lang="en-US" sz="1600" b="0" i="0" u="none" strike="noStrike" cap="none" noProof="0"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extLst>
                  <a:ext uri="{0D108BD9-81ED-4DB2-BD59-A6C34878D82A}">
                    <a16:rowId xmlns:a16="http://schemas.microsoft.com/office/drawing/2014/main" val="4245241542"/>
                  </a:ext>
                </a:extLst>
              </a:tr>
              <a:tr h="418775">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tr-TR" sz="1400" b="0" i="0" u="none" strike="noStrike" cap="none" dirty="0">
                          <a:solidFill>
                            <a:schemeClr val="dk1"/>
                          </a:solidFill>
                          <a:effectLst/>
                          <a:latin typeface="+mn-lt"/>
                          <a:ea typeface="+mn-ea"/>
                          <a:cs typeface="+mn-cs"/>
                          <a:sym typeface="Arial"/>
                        </a:rPr>
                        <a:t>Classroom whiteboard or chart paper and markers</a:t>
                      </a:r>
                      <a:endParaRPr lang="el-G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extLst>
                  <a:ext uri="{0D108BD9-81ED-4DB2-BD59-A6C34878D82A}">
                    <a16:rowId xmlns:a16="http://schemas.microsoft.com/office/drawing/2014/main" val="105282928"/>
                  </a:ext>
                </a:extLst>
              </a:tr>
            </a:tbl>
          </a:graphicData>
        </a:graphic>
      </p:graphicFrame>
    </p:spTree>
    <p:extLst>
      <p:ext uri="{BB962C8B-B14F-4D97-AF65-F5344CB8AC3E}">
        <p14:creationId xmlns:p14="http://schemas.microsoft.com/office/powerpoint/2010/main" val="610666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594044" y="274638"/>
            <a:ext cx="10692765" cy="688923"/>
          </a:xfrm>
          <a:prstGeom prst="rect">
            <a:avLst/>
          </a:prstGeom>
          <a:solidFill>
            <a:srgbClr val="7E3DBC"/>
          </a:solidFill>
          <a:ln>
            <a:noFill/>
          </a:ln>
        </p:spPr>
        <p:txBody>
          <a:bodyPr spcFirstLastPara="1" wrap="square" lIns="91425" tIns="45700" rIns="91425" bIns="45700" anchor="ctr" anchorCtr="0">
            <a:noAutofit/>
          </a:bodyPr>
          <a:lstStyle/>
          <a:p>
            <a:pPr marL="0" lvl="0" indent="0" algn="ctr" rtl="0">
              <a:spcBef>
                <a:spcPts val="0"/>
              </a:spcBef>
              <a:spcAft>
                <a:spcPts val="0"/>
              </a:spcAft>
              <a:buClr>
                <a:srgbClr val="7E3DBC"/>
              </a:buClr>
              <a:buSzPts val="4400"/>
              <a:buFont typeface="Tahoma"/>
              <a:buNone/>
            </a:pPr>
            <a:r>
              <a:rPr lang="en-US" sz="2400" b="1" dirty="0">
                <a:solidFill>
                  <a:schemeClr val="bg1"/>
                </a:solidFill>
                <a:latin typeface="Tahoma"/>
                <a:ea typeface="Tahoma"/>
                <a:cs typeface="Tahoma"/>
                <a:sym typeface="Tahoma"/>
              </a:rPr>
              <a:t>Lesson Plan </a:t>
            </a:r>
            <a:r>
              <a:rPr lang="el-GR" sz="2400" b="1" dirty="0">
                <a:solidFill>
                  <a:schemeClr val="bg1"/>
                </a:solidFill>
                <a:latin typeface="Tahoma"/>
                <a:ea typeface="Tahoma"/>
                <a:cs typeface="Tahoma"/>
                <a:sym typeface="Tahoma"/>
              </a:rPr>
              <a:t>2: </a:t>
            </a:r>
            <a:r>
              <a:rPr lang="en-US" sz="2400" b="1" dirty="0">
                <a:solidFill>
                  <a:schemeClr val="bg1"/>
                </a:solidFill>
                <a:latin typeface="Tahoma"/>
                <a:ea typeface="Tahoma"/>
                <a:cs typeface="Tahoma"/>
                <a:sym typeface="Tahoma"/>
              </a:rPr>
              <a:t>Hydroponic mini farm and Vertical Planting</a:t>
            </a:r>
            <a:endParaRPr lang="en-US" sz="2400" dirty="0">
              <a:solidFill>
                <a:schemeClr val="bg1"/>
              </a:solidFill>
            </a:endParaRPr>
          </a:p>
        </p:txBody>
      </p:sp>
      <p:graphicFrame>
        <p:nvGraphicFramePr>
          <p:cNvPr id="6" name="Πίνακας 5">
            <a:extLst>
              <a:ext uri="{FF2B5EF4-FFF2-40B4-BE49-F238E27FC236}">
                <a16:creationId xmlns:a16="http://schemas.microsoft.com/office/drawing/2014/main" id="{A1AC4F7D-FAF7-93D4-A54B-0FB205838BEE}"/>
              </a:ext>
            </a:extLst>
          </p:cNvPr>
          <p:cNvGraphicFramePr>
            <a:graphicFrameLocks noGrp="1"/>
          </p:cNvGraphicFramePr>
          <p:nvPr>
            <p:extLst>
              <p:ext uri="{D42A27DB-BD31-4B8C-83A1-F6EECF244321}">
                <p14:modId xmlns:p14="http://schemas.microsoft.com/office/powerpoint/2010/main" val="1888517166"/>
              </p:ext>
            </p:extLst>
          </p:nvPr>
        </p:nvGraphicFramePr>
        <p:xfrm>
          <a:off x="594044" y="963561"/>
          <a:ext cx="10692765" cy="1221042"/>
        </p:xfrm>
        <a:graphic>
          <a:graphicData uri="http://schemas.openxmlformats.org/drawingml/2006/table">
            <a:tbl>
              <a:tblPr firstRow="1" firstCol="1" bandRow="1"/>
              <a:tblGrid>
                <a:gridCol w="2445652">
                  <a:extLst>
                    <a:ext uri="{9D8B030D-6E8A-4147-A177-3AD203B41FA5}">
                      <a16:colId xmlns:a16="http://schemas.microsoft.com/office/drawing/2014/main" val="649480383"/>
                    </a:ext>
                  </a:extLst>
                </a:gridCol>
                <a:gridCol w="8247113">
                  <a:extLst>
                    <a:ext uri="{9D8B030D-6E8A-4147-A177-3AD203B41FA5}">
                      <a16:colId xmlns:a16="http://schemas.microsoft.com/office/drawing/2014/main" val="905789449"/>
                    </a:ext>
                  </a:extLst>
                </a:gridCol>
              </a:tblGrid>
              <a:tr h="0">
                <a:tc>
                  <a:txBody>
                    <a:bodyPr/>
                    <a:lstStyle/>
                    <a:p>
                      <a:pPr algn="ctr">
                        <a:lnSpc>
                          <a:spcPct val="115000"/>
                        </a:lnSpc>
                        <a:spcAft>
                          <a:spcPts val="1000"/>
                        </a:spcAft>
                      </a:pPr>
                      <a:r>
                        <a:rPr lang="en-US" sz="1400" b="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 min</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tc>
                  <a:txBody>
                    <a:bodyPr/>
                    <a:lstStyle/>
                    <a:p>
                      <a:pPr>
                        <a:lnSpc>
                          <a:spcPct val="115000"/>
                        </a:lnSpc>
                        <a:spcAft>
                          <a:spcPts val="1000"/>
                        </a:spcAft>
                      </a:pPr>
                      <a:r>
                        <a:rPr lang="tr-TR"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Warm-Up activity:</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 their journals, students should have recorded data related to their mini-hydroponic plants and the ones the have planted in a more traditional way.</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Have them in groups briefly present their findings.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extLst>
                  <a:ext uri="{0D108BD9-81ED-4DB2-BD59-A6C34878D82A}">
                    <a16:rowId xmlns:a16="http://schemas.microsoft.com/office/drawing/2014/main" val="2418868269"/>
                  </a:ext>
                </a:extLst>
              </a:tr>
            </a:tbl>
          </a:graphicData>
        </a:graphic>
      </p:graphicFrame>
      <p:graphicFrame>
        <p:nvGraphicFramePr>
          <p:cNvPr id="7" name="Πίνακας 6">
            <a:extLst>
              <a:ext uri="{FF2B5EF4-FFF2-40B4-BE49-F238E27FC236}">
                <a16:creationId xmlns:a16="http://schemas.microsoft.com/office/drawing/2014/main" id="{63650EB4-D58C-6F69-2A0B-AE74271D82E9}"/>
              </a:ext>
            </a:extLst>
          </p:cNvPr>
          <p:cNvGraphicFramePr>
            <a:graphicFrameLocks noGrp="1"/>
          </p:cNvGraphicFramePr>
          <p:nvPr>
            <p:extLst>
              <p:ext uri="{D42A27DB-BD31-4B8C-83A1-F6EECF244321}">
                <p14:modId xmlns:p14="http://schemas.microsoft.com/office/powerpoint/2010/main" val="301402759"/>
              </p:ext>
            </p:extLst>
          </p:nvPr>
        </p:nvGraphicFramePr>
        <p:xfrm>
          <a:off x="594044" y="2279958"/>
          <a:ext cx="10692765" cy="1466406"/>
        </p:xfrm>
        <a:graphic>
          <a:graphicData uri="http://schemas.openxmlformats.org/drawingml/2006/table">
            <a:tbl>
              <a:tblPr firstRow="1" firstCol="1" bandRow="1"/>
              <a:tblGrid>
                <a:gridCol w="2445652">
                  <a:extLst>
                    <a:ext uri="{9D8B030D-6E8A-4147-A177-3AD203B41FA5}">
                      <a16:colId xmlns:a16="http://schemas.microsoft.com/office/drawing/2014/main" val="3807984998"/>
                    </a:ext>
                  </a:extLst>
                </a:gridCol>
                <a:gridCol w="8247113">
                  <a:extLst>
                    <a:ext uri="{9D8B030D-6E8A-4147-A177-3AD203B41FA5}">
                      <a16:colId xmlns:a16="http://schemas.microsoft.com/office/drawing/2014/main" val="3251261436"/>
                    </a:ext>
                  </a:extLst>
                </a:gridCol>
              </a:tblGrid>
              <a:tr h="0">
                <a:tc>
                  <a:txBody>
                    <a:bodyPr/>
                    <a:lstStyle/>
                    <a:p>
                      <a:pPr algn="ctr">
                        <a:lnSpc>
                          <a:spcPct val="115000"/>
                        </a:lnSpc>
                        <a:spcAft>
                          <a:spcPts val="1000"/>
                        </a:spcAft>
                      </a:pPr>
                      <a:r>
                        <a:rPr lang="tr-TR" sz="1400" b="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10 min</a:t>
                      </a:r>
                      <a:endParaRPr lang="el-GR" sz="14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tc>
                  <a:txBody>
                    <a:bodyPr/>
                    <a:lstStyle/>
                    <a:p>
                      <a:pPr>
                        <a:lnSpc>
                          <a:spcPct val="115000"/>
                        </a:lnSpc>
                        <a:spcAft>
                          <a:spcPts val="1000"/>
                        </a:spcAft>
                      </a:pPr>
                      <a:r>
                        <a:rPr lang="en-US"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Begin with a discussion about traditional gardening and the limitations of space in urban environments or small homes.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Introduce the concept of vertical planting as a solution to limited space for gardening and farming. Explain that it involves growing plants upward, on walls or vertical structures.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Use videos or pictures to briefly present real-life examples of vertical planting in urban environments and farms.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extLst>
                  <a:ext uri="{0D108BD9-81ED-4DB2-BD59-A6C34878D82A}">
                    <a16:rowId xmlns:a16="http://schemas.microsoft.com/office/drawing/2014/main" val="1094117980"/>
                  </a:ext>
                </a:extLst>
              </a:tr>
            </a:tbl>
          </a:graphicData>
        </a:graphic>
      </p:graphicFrame>
      <p:graphicFrame>
        <p:nvGraphicFramePr>
          <p:cNvPr id="8" name="Πίνακας 7">
            <a:extLst>
              <a:ext uri="{FF2B5EF4-FFF2-40B4-BE49-F238E27FC236}">
                <a16:creationId xmlns:a16="http://schemas.microsoft.com/office/drawing/2014/main" id="{18AE200A-ED9E-ABF4-EE01-D1B49F4C3B93}"/>
              </a:ext>
            </a:extLst>
          </p:cNvPr>
          <p:cNvGraphicFramePr>
            <a:graphicFrameLocks noGrp="1"/>
          </p:cNvGraphicFramePr>
          <p:nvPr>
            <p:extLst>
              <p:ext uri="{D42A27DB-BD31-4B8C-83A1-F6EECF244321}">
                <p14:modId xmlns:p14="http://schemas.microsoft.com/office/powerpoint/2010/main" val="2467336448"/>
              </p:ext>
            </p:extLst>
          </p:nvPr>
        </p:nvGraphicFramePr>
        <p:xfrm>
          <a:off x="594044" y="3841719"/>
          <a:ext cx="10692765" cy="2820226"/>
        </p:xfrm>
        <a:graphic>
          <a:graphicData uri="http://schemas.openxmlformats.org/drawingml/2006/table">
            <a:tbl>
              <a:tblPr firstRow="1" firstCol="1" bandRow="1"/>
              <a:tblGrid>
                <a:gridCol w="2445652">
                  <a:extLst>
                    <a:ext uri="{9D8B030D-6E8A-4147-A177-3AD203B41FA5}">
                      <a16:colId xmlns:a16="http://schemas.microsoft.com/office/drawing/2014/main" val="3601326900"/>
                    </a:ext>
                  </a:extLst>
                </a:gridCol>
                <a:gridCol w="8247113">
                  <a:extLst>
                    <a:ext uri="{9D8B030D-6E8A-4147-A177-3AD203B41FA5}">
                      <a16:colId xmlns:a16="http://schemas.microsoft.com/office/drawing/2014/main" val="165223047"/>
                    </a:ext>
                  </a:extLst>
                </a:gridCol>
              </a:tblGrid>
              <a:tr h="0">
                <a:tc>
                  <a:txBody>
                    <a:bodyPr/>
                    <a:lstStyle/>
                    <a:p>
                      <a:pPr algn="ctr">
                        <a:lnSpc>
                          <a:spcPct val="115000"/>
                        </a:lnSpc>
                        <a:spcAft>
                          <a:spcPts val="1000"/>
                        </a:spcAft>
                      </a:pPr>
                      <a:r>
                        <a:rPr lang="en-US" sz="1400" b="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10 min</a:t>
                      </a:r>
                      <a:endParaRPr lang="el-GR" sz="14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tc>
                  <a:txBody>
                    <a:bodyPr/>
                    <a:lstStyle/>
                    <a:p>
                      <a:pPr>
                        <a:lnSpc>
                          <a:spcPct val="115000"/>
                        </a:lnSpc>
                        <a:spcAft>
                          <a:spcPts val="1000"/>
                        </a:spcAft>
                      </a:pPr>
                      <a:r>
                        <a:rPr lang="tr-TR"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Use Brainstorming Ideas techniques to investigate students ideas about the benefits of vetical planting. You may hand out post-it or worksheets to help them organize their ideas.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Have the student groups share their ideas with the class.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Vertical planting benefits may include:</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Maximizing limited space</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Enhancing aesthetics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Providing better air circulation for plants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Reducing the need for weeding</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Promoting water conservation</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US"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Improving indoor air quality (if done indoors)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extLst>
                  <a:ext uri="{0D108BD9-81ED-4DB2-BD59-A6C34878D82A}">
                    <a16:rowId xmlns:a16="http://schemas.microsoft.com/office/drawing/2014/main" val="994026420"/>
                  </a:ext>
                </a:extLst>
              </a:tr>
            </a:tbl>
          </a:graphicData>
        </a:graphic>
      </p:graphicFrame>
    </p:spTree>
    <p:extLst>
      <p:ext uri="{BB962C8B-B14F-4D97-AF65-F5344CB8AC3E}">
        <p14:creationId xmlns:p14="http://schemas.microsoft.com/office/powerpoint/2010/main" val="1683525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594044" y="274638"/>
            <a:ext cx="10692765" cy="688923"/>
          </a:xfrm>
          <a:prstGeom prst="rect">
            <a:avLst/>
          </a:prstGeom>
          <a:solidFill>
            <a:srgbClr val="7E3DBC"/>
          </a:solidFill>
          <a:ln>
            <a:noFill/>
          </a:ln>
        </p:spPr>
        <p:txBody>
          <a:bodyPr spcFirstLastPara="1" wrap="square" lIns="91425" tIns="45700" rIns="91425" bIns="45700" anchor="ctr" anchorCtr="0">
            <a:noAutofit/>
          </a:bodyPr>
          <a:lstStyle/>
          <a:p>
            <a:pPr marL="0" lvl="0" indent="0" algn="ctr" rtl="0">
              <a:spcBef>
                <a:spcPts val="0"/>
              </a:spcBef>
              <a:spcAft>
                <a:spcPts val="0"/>
              </a:spcAft>
              <a:buClr>
                <a:srgbClr val="7E3DBC"/>
              </a:buClr>
              <a:buSzPts val="4400"/>
              <a:buFont typeface="Tahoma"/>
              <a:buNone/>
            </a:pPr>
            <a:r>
              <a:rPr lang="en-US" sz="2400" b="1" dirty="0">
                <a:solidFill>
                  <a:schemeClr val="bg1"/>
                </a:solidFill>
                <a:latin typeface="Tahoma"/>
                <a:ea typeface="Tahoma"/>
                <a:cs typeface="Tahoma"/>
                <a:sym typeface="Tahoma"/>
              </a:rPr>
              <a:t>Lesson Plan </a:t>
            </a:r>
            <a:r>
              <a:rPr lang="el-GR" sz="2400" b="1" dirty="0">
                <a:solidFill>
                  <a:schemeClr val="bg1"/>
                </a:solidFill>
                <a:latin typeface="Tahoma"/>
                <a:ea typeface="Tahoma"/>
                <a:cs typeface="Tahoma"/>
                <a:sym typeface="Tahoma"/>
              </a:rPr>
              <a:t>2: </a:t>
            </a:r>
            <a:r>
              <a:rPr lang="en-US" sz="2400" b="1" dirty="0">
                <a:solidFill>
                  <a:schemeClr val="bg1"/>
                </a:solidFill>
                <a:latin typeface="Tahoma"/>
                <a:ea typeface="Tahoma"/>
                <a:cs typeface="Tahoma"/>
                <a:sym typeface="Tahoma"/>
              </a:rPr>
              <a:t>Hydroponic mini farm and Vertical Planting</a:t>
            </a:r>
            <a:endParaRPr lang="en-US" sz="2400" dirty="0">
              <a:solidFill>
                <a:schemeClr val="bg1"/>
              </a:solidFill>
            </a:endParaRPr>
          </a:p>
        </p:txBody>
      </p:sp>
      <p:sp>
        <p:nvSpPr>
          <p:cNvPr id="2" name="Google Shape;100;p2">
            <a:extLst>
              <a:ext uri="{FF2B5EF4-FFF2-40B4-BE49-F238E27FC236}">
                <a16:creationId xmlns:a16="http://schemas.microsoft.com/office/drawing/2014/main" id="{C2A18EA4-C326-9ECA-1A63-636E90BD1BA0}"/>
              </a:ext>
            </a:extLst>
          </p:cNvPr>
          <p:cNvSpPr txBox="1">
            <a:spLocks noGrp="1"/>
          </p:cNvSpPr>
          <p:nvPr>
            <p:ph type="body" idx="1"/>
          </p:nvPr>
        </p:nvSpPr>
        <p:spPr>
          <a:xfrm>
            <a:off x="505864" y="1272183"/>
            <a:ext cx="10791089" cy="457195"/>
          </a:xfrm>
          <a:prstGeom prst="rect">
            <a:avLst/>
          </a:prstGeom>
          <a:noFill/>
          <a:ln>
            <a:noFill/>
          </a:ln>
        </p:spPr>
        <p:txBody>
          <a:bodyPr spcFirstLastPara="1" wrap="square" lIns="91425" tIns="45700" rIns="91425" bIns="45700" anchor="t" anchorCtr="0">
            <a:normAutofit/>
          </a:bodyPr>
          <a:lstStyle/>
          <a:p>
            <a:pPr marL="0" indent="0" algn="ctr">
              <a:spcBef>
                <a:spcPts val="0"/>
              </a:spcBef>
              <a:buSzPts val="2800"/>
              <a:buNone/>
            </a:pPr>
            <a:r>
              <a:rPr lang="en-US" sz="2400" b="1" dirty="0">
                <a:solidFill>
                  <a:srgbClr val="409B1B"/>
                </a:solidFill>
                <a:latin typeface="Tahoma"/>
                <a:ea typeface="Tahoma"/>
                <a:cs typeface="Tahoma"/>
                <a:sym typeface="Tahoma"/>
              </a:rPr>
              <a:t>Hands</a:t>
            </a:r>
            <a:r>
              <a:rPr lang="el-GR" sz="2400" b="1" dirty="0">
                <a:solidFill>
                  <a:srgbClr val="409B1B"/>
                </a:solidFill>
                <a:latin typeface="Tahoma"/>
                <a:ea typeface="Tahoma"/>
                <a:cs typeface="Tahoma"/>
                <a:sym typeface="Tahoma"/>
              </a:rPr>
              <a:t> on </a:t>
            </a:r>
            <a:r>
              <a:rPr lang="en-US" sz="2400" b="1" dirty="0">
                <a:solidFill>
                  <a:srgbClr val="409B1B"/>
                </a:solidFill>
                <a:latin typeface="Tahoma"/>
                <a:ea typeface="Tahoma"/>
                <a:cs typeface="Tahoma"/>
                <a:sym typeface="Tahoma"/>
              </a:rPr>
              <a:t>Activity</a:t>
            </a:r>
          </a:p>
        </p:txBody>
      </p:sp>
      <p:graphicFrame>
        <p:nvGraphicFramePr>
          <p:cNvPr id="3" name="Πίνακας 2">
            <a:extLst>
              <a:ext uri="{FF2B5EF4-FFF2-40B4-BE49-F238E27FC236}">
                <a16:creationId xmlns:a16="http://schemas.microsoft.com/office/drawing/2014/main" id="{AB3DA6D9-8D62-7448-D1DB-822B1284784D}"/>
              </a:ext>
            </a:extLst>
          </p:cNvPr>
          <p:cNvGraphicFramePr>
            <a:graphicFrameLocks noGrp="1"/>
          </p:cNvGraphicFramePr>
          <p:nvPr>
            <p:extLst>
              <p:ext uri="{D42A27DB-BD31-4B8C-83A1-F6EECF244321}">
                <p14:modId xmlns:p14="http://schemas.microsoft.com/office/powerpoint/2010/main" val="2121040106"/>
              </p:ext>
            </p:extLst>
          </p:nvPr>
        </p:nvGraphicFramePr>
        <p:xfrm>
          <a:off x="604188" y="1861019"/>
          <a:ext cx="10692765" cy="2560448"/>
        </p:xfrm>
        <a:graphic>
          <a:graphicData uri="http://schemas.openxmlformats.org/drawingml/2006/table">
            <a:tbl>
              <a:tblPr firstRow="1" firstCol="1" bandRow="1"/>
              <a:tblGrid>
                <a:gridCol w="2445652">
                  <a:extLst>
                    <a:ext uri="{9D8B030D-6E8A-4147-A177-3AD203B41FA5}">
                      <a16:colId xmlns:a16="http://schemas.microsoft.com/office/drawing/2014/main" val="3094574876"/>
                    </a:ext>
                  </a:extLst>
                </a:gridCol>
                <a:gridCol w="8247113">
                  <a:extLst>
                    <a:ext uri="{9D8B030D-6E8A-4147-A177-3AD203B41FA5}">
                      <a16:colId xmlns:a16="http://schemas.microsoft.com/office/drawing/2014/main" val="3644568615"/>
                    </a:ext>
                  </a:extLst>
                </a:gridCol>
              </a:tblGrid>
              <a:tr h="0">
                <a:tc>
                  <a:txBody>
                    <a:bodyPr/>
                    <a:lstStyle/>
                    <a:p>
                      <a:pPr algn="ctr">
                        <a:lnSpc>
                          <a:spcPct val="115000"/>
                        </a:lnSpc>
                        <a:spcAft>
                          <a:spcPts val="1000"/>
                        </a:spcAft>
                      </a:pPr>
                      <a:r>
                        <a:rPr lang="en-US" sz="1400" b="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30 min</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tc>
                  <a:txBody>
                    <a:bodyPr/>
                    <a:lstStyle/>
                    <a:p>
                      <a:pPr>
                        <a:lnSpc>
                          <a:spcPct val="115000"/>
                        </a:lnSpc>
                        <a:spcAft>
                          <a:spcPts val="1000"/>
                        </a:spcAft>
                      </a:pPr>
                      <a:r>
                        <a:rPr lang="en-US"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Provide each student or small group with prototyping materials and art supplies.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Announce that they will create a mini vertical hydroponic installment using their already made hydroponic trays.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students will have to create the structure that will host their trays. They may use any of the provided materials and reflect on how their structure should be to ensure stability, easy access to feeding tray and ideal conditions for the plants.  </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extLst>
                  <a:ext uri="{0D108BD9-81ED-4DB2-BD59-A6C34878D82A}">
                    <a16:rowId xmlns:a16="http://schemas.microsoft.com/office/drawing/2014/main" val="3535401269"/>
                  </a:ext>
                </a:extLst>
              </a:tr>
              <a:tr h="0">
                <a:tc>
                  <a:txBody>
                    <a:bodyPr/>
                    <a:lstStyle/>
                    <a:p>
                      <a:pPr algn="ctr">
                        <a:lnSpc>
                          <a:spcPct val="115000"/>
                        </a:lnSpc>
                        <a:spcAft>
                          <a:spcPts val="1000"/>
                        </a:spcAft>
                      </a:pPr>
                      <a:r>
                        <a:rPr lang="en-US" sz="1400" b="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10 min</a:t>
                      </a:r>
                      <a:endParaRPr lang="el-GR" sz="14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tc>
                  <a:txBody>
                    <a:bodyPr/>
                    <a:lstStyle/>
                    <a:p>
                      <a:pPr>
                        <a:lnSpc>
                          <a:spcPct val="115000"/>
                        </a:lnSpc>
                        <a:spcAft>
                          <a:spcPts val="1000"/>
                        </a:spcAft>
                      </a:pPr>
                      <a:r>
                        <a:rPr lang="en-US"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Encourage students to make observations about the vertical planting process and discuss any challenges they encountered.</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Have students share their thoughts on how vertical planting might benefit the environment and local communities.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extLst>
                  <a:ext uri="{0D108BD9-81ED-4DB2-BD59-A6C34878D82A}">
                    <a16:rowId xmlns:a16="http://schemas.microsoft.com/office/drawing/2014/main" val="687007207"/>
                  </a:ext>
                </a:extLst>
              </a:tr>
            </a:tbl>
          </a:graphicData>
        </a:graphic>
      </p:graphicFrame>
    </p:spTree>
    <p:extLst>
      <p:ext uri="{BB962C8B-B14F-4D97-AF65-F5344CB8AC3E}">
        <p14:creationId xmlns:p14="http://schemas.microsoft.com/office/powerpoint/2010/main" val="2778040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pic>
        <p:nvPicPr>
          <p:cNvPr id="123" name="Google Shape;123;p5"/>
          <p:cNvPicPr preferRelativeResize="0"/>
          <p:nvPr/>
        </p:nvPicPr>
        <p:blipFill rotWithShape="1">
          <a:blip r:embed="rId3">
            <a:alphaModFix/>
          </a:blip>
          <a:srcRect/>
          <a:stretch/>
        </p:blipFill>
        <p:spPr>
          <a:xfrm>
            <a:off x="5416255" y="6410262"/>
            <a:ext cx="1048337" cy="365125"/>
          </a:xfrm>
          <a:prstGeom prst="rect">
            <a:avLst/>
          </a:prstGeom>
          <a:noFill/>
          <a:ln>
            <a:noFill/>
          </a:ln>
        </p:spPr>
      </p:pic>
      <p:sp>
        <p:nvSpPr>
          <p:cNvPr id="6" name="Google Shape;181;p12">
            <a:extLst>
              <a:ext uri="{FF2B5EF4-FFF2-40B4-BE49-F238E27FC236}">
                <a16:creationId xmlns:a16="http://schemas.microsoft.com/office/drawing/2014/main" id="{C7C0EEA6-B774-D9D5-F3B5-B989A2B4EA27}"/>
              </a:ext>
            </a:extLst>
          </p:cNvPr>
          <p:cNvSpPr txBox="1">
            <a:spLocks noGrp="1"/>
          </p:cNvSpPr>
          <p:nvPr>
            <p:ph type="body" idx="1"/>
          </p:nvPr>
        </p:nvSpPr>
        <p:spPr>
          <a:xfrm>
            <a:off x="2141092" y="265175"/>
            <a:ext cx="7598664" cy="1125551"/>
          </a:xfrm>
          <a:prstGeom prst="rect">
            <a:avLst/>
          </a:prstGeom>
          <a:noFill/>
          <a:ln>
            <a:noFill/>
          </a:ln>
        </p:spPr>
        <p:txBody>
          <a:bodyPr spcFirstLastPara="1" wrap="square" lIns="91425" tIns="45700" rIns="91425" bIns="45700" anchor="t" anchorCtr="0">
            <a:normAutofit fontScale="55000" lnSpcReduction="20000"/>
          </a:bodyPr>
          <a:lstStyle/>
          <a:p>
            <a:pPr marL="0" marR="0" lvl="0" indent="0" algn="ctr" rtl="0">
              <a:lnSpc>
                <a:spcPct val="100000"/>
              </a:lnSpc>
              <a:spcBef>
                <a:spcPts val="575"/>
              </a:spcBef>
              <a:spcAft>
                <a:spcPts val="0"/>
              </a:spcAft>
              <a:buClr>
                <a:srgbClr val="409B1B"/>
              </a:buClr>
              <a:buSzPct val="100000"/>
              <a:buFont typeface="Arial"/>
              <a:buNone/>
            </a:pPr>
            <a:br>
              <a:rPr lang="tr-TR" sz="3600" b="1" i="0" u="none" strike="noStrike" cap="none" dirty="0">
                <a:solidFill>
                  <a:srgbClr val="409B1B"/>
                </a:solidFill>
                <a:latin typeface="Tahoma"/>
                <a:ea typeface="Tahoma"/>
                <a:cs typeface="Tahoma"/>
                <a:sym typeface="Tahoma"/>
              </a:rPr>
            </a:br>
            <a:r>
              <a:rPr lang="tr-TR" sz="6629" b="1" i="0" u="none" strike="noStrike" cap="none" dirty="0">
                <a:solidFill>
                  <a:srgbClr val="409B1B"/>
                </a:solidFill>
                <a:latin typeface="Tahoma"/>
                <a:ea typeface="Tahoma"/>
                <a:cs typeface="Tahoma"/>
                <a:sym typeface="Tahoma"/>
              </a:rPr>
              <a:t>Thank you for </a:t>
            </a:r>
            <a:r>
              <a:rPr lang="tr-TR" sz="6629" b="1" dirty="0">
                <a:solidFill>
                  <a:srgbClr val="409B1B"/>
                </a:solidFill>
                <a:latin typeface="Tahoma"/>
                <a:ea typeface="Tahoma"/>
                <a:cs typeface="Tahoma"/>
                <a:sym typeface="Tahoma"/>
              </a:rPr>
              <a:t>your attention</a:t>
            </a:r>
            <a:r>
              <a:rPr lang="en-US" sz="6629" b="1" dirty="0">
                <a:solidFill>
                  <a:srgbClr val="409B1B"/>
                </a:solidFill>
                <a:latin typeface="Tahoma"/>
                <a:ea typeface="Tahoma"/>
                <a:cs typeface="Tahoma"/>
                <a:sym typeface="Tahoma"/>
              </a:rPr>
              <a:t>!</a:t>
            </a:r>
            <a:endParaRPr sz="5229" dirty="0"/>
          </a:p>
          <a:p>
            <a:pPr marL="0" lvl="0" indent="0" algn="l" rtl="0">
              <a:lnSpc>
                <a:spcPct val="100000"/>
              </a:lnSpc>
              <a:spcBef>
                <a:spcPts val="200"/>
              </a:spcBef>
              <a:spcAft>
                <a:spcPts val="0"/>
              </a:spcAft>
              <a:buClr>
                <a:schemeClr val="dk1"/>
              </a:buClr>
              <a:buSzPct val="44087"/>
              <a:buNone/>
            </a:pPr>
            <a:endParaRPr sz="3629" b="0" i="0" dirty="0">
              <a:solidFill>
                <a:srgbClr val="000000"/>
              </a:solidFill>
              <a:latin typeface="Tahoma"/>
              <a:ea typeface="Tahoma"/>
              <a:cs typeface="Tahoma"/>
              <a:sym typeface="Tahoma"/>
            </a:endParaRPr>
          </a:p>
          <a:p>
            <a:pPr marL="0" lvl="0" indent="0" algn="l" rtl="0">
              <a:lnSpc>
                <a:spcPct val="100000"/>
              </a:lnSpc>
              <a:spcBef>
                <a:spcPts val="200"/>
              </a:spcBef>
              <a:spcAft>
                <a:spcPts val="0"/>
              </a:spcAft>
              <a:buClr>
                <a:schemeClr val="dk1"/>
              </a:buClr>
              <a:buSzPct val="100000"/>
              <a:buNone/>
            </a:pPr>
            <a:endParaRPr sz="1600" b="0" i="0" dirty="0">
              <a:solidFill>
                <a:srgbClr val="000000"/>
              </a:solidFill>
              <a:latin typeface="Tahoma"/>
              <a:ea typeface="Tahoma"/>
              <a:cs typeface="Tahoma"/>
              <a:sym typeface="Tahoma"/>
            </a:endParaRPr>
          </a:p>
          <a:p>
            <a:pPr marL="0" lvl="0" indent="0" algn="l" rtl="0">
              <a:lnSpc>
                <a:spcPct val="100000"/>
              </a:lnSpc>
              <a:spcBef>
                <a:spcPts val="200"/>
              </a:spcBef>
              <a:spcAft>
                <a:spcPts val="0"/>
              </a:spcAft>
              <a:buClr>
                <a:schemeClr val="dk1"/>
              </a:buClr>
              <a:buSzPct val="100000"/>
              <a:buNone/>
            </a:pPr>
            <a:endParaRPr sz="1600" b="0" i="0" dirty="0">
              <a:solidFill>
                <a:srgbClr val="000000"/>
              </a:solidFill>
              <a:latin typeface="Tahoma"/>
              <a:ea typeface="Tahoma"/>
              <a:cs typeface="Tahoma"/>
              <a:sym typeface="Tahoma"/>
            </a:endParaRPr>
          </a:p>
          <a:p>
            <a:pPr marL="0" lvl="0" indent="0" algn="l" rtl="0">
              <a:lnSpc>
                <a:spcPct val="100000"/>
              </a:lnSpc>
              <a:spcBef>
                <a:spcPts val="200"/>
              </a:spcBef>
              <a:spcAft>
                <a:spcPts val="0"/>
              </a:spcAft>
              <a:buClr>
                <a:schemeClr val="dk1"/>
              </a:buClr>
              <a:buSzPct val="100000"/>
              <a:buNone/>
            </a:pPr>
            <a:endParaRPr sz="1600" dirty="0">
              <a:solidFill>
                <a:srgbClr val="000000"/>
              </a:solidFill>
              <a:latin typeface="Tahoma"/>
              <a:ea typeface="Tahoma"/>
              <a:cs typeface="Tahoma"/>
              <a:sym typeface="Tahoma"/>
            </a:endParaRPr>
          </a:p>
          <a:p>
            <a:pPr marL="0" lvl="0" indent="0" algn="l" rtl="0">
              <a:lnSpc>
                <a:spcPct val="100000"/>
              </a:lnSpc>
              <a:spcBef>
                <a:spcPts val="200"/>
              </a:spcBef>
              <a:spcAft>
                <a:spcPts val="0"/>
              </a:spcAft>
              <a:buClr>
                <a:schemeClr val="dk1"/>
              </a:buClr>
              <a:buSzPct val="100000"/>
              <a:buNone/>
            </a:pPr>
            <a:endParaRPr sz="1600" b="0" i="0" dirty="0">
              <a:solidFill>
                <a:srgbClr val="000000"/>
              </a:solidFill>
              <a:latin typeface="Tahoma"/>
              <a:ea typeface="Tahoma"/>
              <a:cs typeface="Tahoma"/>
              <a:sym typeface="Tahoma"/>
            </a:endParaRPr>
          </a:p>
          <a:p>
            <a:pPr marL="0" lvl="0" indent="0" algn="ctr" rtl="0">
              <a:lnSpc>
                <a:spcPct val="100000"/>
              </a:lnSpc>
              <a:spcBef>
                <a:spcPts val="237"/>
              </a:spcBef>
              <a:spcAft>
                <a:spcPts val="0"/>
              </a:spcAft>
              <a:buClr>
                <a:srgbClr val="000000"/>
              </a:buClr>
              <a:buSzPct val="100000"/>
              <a:buNone/>
            </a:pPr>
            <a:endParaRPr sz="1900" dirty="0">
              <a:latin typeface="Tahoma"/>
              <a:ea typeface="Tahoma"/>
              <a:cs typeface="Tahoma"/>
              <a:sym typeface="Tahoma"/>
            </a:endParaRPr>
          </a:p>
        </p:txBody>
      </p:sp>
      <p:sp>
        <p:nvSpPr>
          <p:cNvPr id="7" name="Google Shape;92;p1">
            <a:extLst>
              <a:ext uri="{FF2B5EF4-FFF2-40B4-BE49-F238E27FC236}">
                <a16:creationId xmlns:a16="http://schemas.microsoft.com/office/drawing/2014/main" id="{502E9ED7-03D3-09E3-BF04-F56541287A60}"/>
              </a:ext>
            </a:extLst>
          </p:cNvPr>
          <p:cNvSpPr txBox="1">
            <a:spLocks/>
          </p:cNvSpPr>
          <p:nvPr/>
        </p:nvSpPr>
        <p:spPr>
          <a:xfrm>
            <a:off x="1474978" y="1600200"/>
            <a:ext cx="9198864" cy="2387600"/>
          </a:xfrm>
          <a:prstGeom prst="rect">
            <a:avLst/>
          </a:prstGeom>
          <a:noFill/>
          <a:ln>
            <a:noFill/>
          </a:ln>
        </p:spPr>
        <p:txBody>
          <a:bodyPr spcFirstLastPara="1" wrap="square" lIns="91425" tIns="45700" rIns="91425" bIns="45700" anchor="ctr" anchorCtr="0">
            <a:normAutofit fontScale="97500"/>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7E3DBC"/>
              </a:buClr>
              <a:buSzPct val="100000"/>
              <a:buFont typeface="Tahoma"/>
              <a:buNone/>
            </a:pPr>
            <a:r>
              <a:rPr lang="en-US" sz="6600" b="1" dirty="0">
                <a:solidFill>
                  <a:srgbClr val="7E3DBC"/>
                </a:solidFill>
                <a:latin typeface="Tahoma"/>
                <a:ea typeface="Tahoma"/>
                <a:cs typeface="Tahoma"/>
                <a:sym typeface="Tahoma"/>
              </a:rPr>
              <a:t>Module 9</a:t>
            </a:r>
          </a:p>
          <a:p>
            <a:pPr>
              <a:buClr>
                <a:srgbClr val="7E3DBC"/>
              </a:buClr>
              <a:buSzPct val="162962"/>
              <a:buFont typeface="Tahoma"/>
              <a:buNone/>
            </a:pPr>
            <a:r>
              <a:rPr lang="en-US" sz="3200" b="1" dirty="0">
                <a:solidFill>
                  <a:srgbClr val="7E3DBC"/>
                </a:solidFill>
                <a:latin typeface="Tahoma"/>
                <a:ea typeface="Tahoma"/>
                <a:cs typeface="Tahoma"/>
                <a:sym typeface="Tahoma"/>
              </a:rPr>
              <a:t>Planning a STEAM Project for Ecological Problem in the Farm</a:t>
            </a:r>
            <a:endParaRPr lang="en-US" dirty="0"/>
          </a:p>
        </p:txBody>
      </p:sp>
      <p:sp>
        <p:nvSpPr>
          <p:cNvPr id="8" name="Google Shape;181;p12">
            <a:extLst>
              <a:ext uri="{FF2B5EF4-FFF2-40B4-BE49-F238E27FC236}">
                <a16:creationId xmlns:a16="http://schemas.microsoft.com/office/drawing/2014/main" id="{9A68B097-549A-BDB1-21BB-CFAB466F6C89}"/>
              </a:ext>
            </a:extLst>
          </p:cNvPr>
          <p:cNvSpPr txBox="1">
            <a:spLocks/>
          </p:cNvSpPr>
          <p:nvPr/>
        </p:nvSpPr>
        <p:spPr>
          <a:xfrm>
            <a:off x="585575" y="4967057"/>
            <a:ext cx="10709700" cy="863931"/>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0" indent="0" algn="ctr">
              <a:spcBef>
                <a:spcPts val="575"/>
              </a:spcBef>
              <a:buClr>
                <a:srgbClr val="409B1B"/>
              </a:buClr>
              <a:buSzPct val="100000"/>
              <a:buFont typeface="Arial"/>
              <a:buNone/>
            </a:pPr>
            <a:r>
              <a:rPr lang="en-US" sz="1600" dirty="0">
                <a:latin typeface="Tahoma"/>
                <a:ea typeface="Tahoma"/>
                <a:cs typeface="Tahoma"/>
                <a:sym typeface="Tahoma"/>
              </a:rPr>
              <a:t>Co-funded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US" sz="1600" dirty="0">
                <a:solidFill>
                  <a:srgbClr val="000000"/>
                </a:solidFill>
                <a:latin typeface="Tahoma"/>
                <a:ea typeface="Tahoma"/>
                <a:cs typeface="Tahoma"/>
                <a:sym typeface="Tahoma"/>
              </a:rPr>
              <a:t> </a:t>
            </a:r>
            <a:endParaRPr lang="en-US" sz="1600" dirty="0">
              <a:latin typeface="Tahoma"/>
              <a:ea typeface="Tahoma"/>
              <a:cs typeface="Tahoma"/>
              <a:sym typeface="Tahoma"/>
            </a:endParaRPr>
          </a:p>
        </p:txBody>
      </p:sp>
      <p:sp>
        <p:nvSpPr>
          <p:cNvPr id="9" name="Google Shape;93;p1">
            <a:extLst>
              <a:ext uri="{FF2B5EF4-FFF2-40B4-BE49-F238E27FC236}">
                <a16:creationId xmlns:a16="http://schemas.microsoft.com/office/drawing/2014/main" id="{5304330A-7C78-09ED-AB0D-969C20F31E1E}"/>
              </a:ext>
            </a:extLst>
          </p:cNvPr>
          <p:cNvSpPr txBox="1"/>
          <p:nvPr/>
        </p:nvSpPr>
        <p:spPr>
          <a:xfrm>
            <a:off x="7674964" y="3987800"/>
            <a:ext cx="3620311" cy="1015525"/>
          </a:xfrm>
          <a:prstGeom prst="rect">
            <a:avLst/>
          </a:prstGeom>
          <a:noFill/>
          <a:ln>
            <a:noFill/>
          </a:ln>
        </p:spPr>
        <p:txBody>
          <a:bodyPr spcFirstLastPara="1" wrap="square" lIns="91425" tIns="45700" rIns="91425" bIns="45700" anchor="t" anchorCtr="0">
            <a:normAutofit fontScale="92500"/>
          </a:bodyPr>
          <a:lstStyle/>
          <a:p>
            <a:pPr marL="0" marR="0" lvl="0" indent="0" algn="l" rtl="0">
              <a:spcBef>
                <a:spcPts val="640"/>
              </a:spcBef>
              <a:spcAft>
                <a:spcPts val="0"/>
              </a:spcAft>
              <a:buClr>
                <a:srgbClr val="409B1B"/>
              </a:buClr>
              <a:buSzPts val="3200"/>
              <a:buFont typeface="Arial"/>
              <a:buNone/>
            </a:pPr>
            <a:r>
              <a:rPr lang="en-US" sz="2400" b="1" dirty="0">
                <a:solidFill>
                  <a:srgbClr val="409B1B"/>
                </a:solidFill>
                <a:latin typeface="Tahoma" panose="020B0604030504040204" pitchFamily="34" charset="0"/>
                <a:ea typeface="Tahoma" panose="020B0604030504040204" pitchFamily="34" charset="0"/>
                <a:cs typeface="Tahoma" panose="020B0604030504040204" pitchFamily="34" charset="0"/>
                <a:sym typeface="Tahoma"/>
              </a:rPr>
              <a:t>Smart Umbrella Management Solutions </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594044" y="274638"/>
            <a:ext cx="10692765" cy="688923"/>
          </a:xfrm>
          <a:prstGeom prst="rect">
            <a:avLst/>
          </a:prstGeom>
          <a:solidFill>
            <a:srgbClr val="7E3DBC"/>
          </a:solidFill>
          <a:ln>
            <a:noFill/>
          </a:ln>
        </p:spPr>
        <p:txBody>
          <a:bodyPr spcFirstLastPara="1" wrap="square" lIns="91425" tIns="45700" rIns="91425" bIns="45700" anchor="ctr" anchorCtr="0">
            <a:noAutofit/>
          </a:bodyPr>
          <a:lstStyle/>
          <a:p>
            <a:pPr marL="0" lvl="0" indent="0" algn="ctr" rtl="0">
              <a:spcBef>
                <a:spcPts val="0"/>
              </a:spcBef>
              <a:spcAft>
                <a:spcPts val="0"/>
              </a:spcAft>
              <a:buClr>
                <a:srgbClr val="7E3DBC"/>
              </a:buClr>
              <a:buSzPts val="4400"/>
              <a:buFont typeface="Tahoma"/>
              <a:buNone/>
            </a:pPr>
            <a:r>
              <a:rPr lang="en-US" sz="2400" b="1" dirty="0">
                <a:solidFill>
                  <a:schemeClr val="bg1"/>
                </a:solidFill>
                <a:latin typeface="Tahoma"/>
                <a:ea typeface="Tahoma"/>
                <a:cs typeface="Tahoma"/>
                <a:sym typeface="Tahoma"/>
              </a:rPr>
              <a:t>Lesson Plan 1</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Food</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production</a:t>
            </a:r>
            <a:r>
              <a:rPr lang="el-GR" sz="2400" b="1" dirty="0">
                <a:solidFill>
                  <a:schemeClr val="bg1"/>
                </a:solidFill>
                <a:latin typeface="Tahoma"/>
                <a:ea typeface="Tahoma"/>
                <a:cs typeface="Tahoma"/>
                <a:sym typeface="Tahoma"/>
              </a:rPr>
              <a:t> and </a:t>
            </a:r>
            <a:r>
              <a:rPr lang="en-US" sz="2400" b="1" dirty="0">
                <a:solidFill>
                  <a:schemeClr val="bg1"/>
                </a:solidFill>
                <a:latin typeface="Tahoma"/>
                <a:ea typeface="Tahoma"/>
                <a:cs typeface="Tahoma"/>
                <a:sym typeface="Tahoma"/>
              </a:rPr>
              <a:t>sustainability</a:t>
            </a:r>
            <a:r>
              <a:rPr lang="el-GR" sz="2400" b="1" dirty="0">
                <a:solidFill>
                  <a:schemeClr val="bg1"/>
                </a:solidFill>
                <a:latin typeface="Tahoma"/>
                <a:ea typeface="Tahoma"/>
                <a:cs typeface="Tahoma"/>
                <a:sym typeface="Tahoma"/>
              </a:rPr>
              <a:t> – </a:t>
            </a:r>
            <a:r>
              <a:rPr lang="en-US" sz="2400" b="1" dirty="0">
                <a:solidFill>
                  <a:schemeClr val="bg1"/>
                </a:solidFill>
                <a:latin typeface="Tahoma"/>
                <a:ea typeface="Tahoma"/>
                <a:cs typeface="Tahoma"/>
                <a:sym typeface="Tahoma"/>
              </a:rPr>
              <a:t>Hydroponic</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Farming</a:t>
            </a:r>
            <a:endParaRPr lang="en-US" sz="2400" dirty="0">
              <a:solidFill>
                <a:schemeClr val="bg1"/>
              </a:solidFill>
            </a:endParaRPr>
          </a:p>
        </p:txBody>
      </p:sp>
      <p:sp>
        <p:nvSpPr>
          <p:cNvPr id="100" name="Google Shape;100;p2"/>
          <p:cNvSpPr txBox="1">
            <a:spLocks noGrp="1"/>
          </p:cNvSpPr>
          <p:nvPr>
            <p:ph type="body" idx="1"/>
          </p:nvPr>
        </p:nvSpPr>
        <p:spPr>
          <a:xfrm>
            <a:off x="495720" y="1033385"/>
            <a:ext cx="5187325" cy="457195"/>
          </a:xfrm>
          <a:prstGeom prst="rect">
            <a:avLst/>
          </a:prstGeom>
          <a:noFill/>
          <a:ln>
            <a:noFill/>
          </a:ln>
        </p:spPr>
        <p:txBody>
          <a:bodyPr spcFirstLastPara="1" wrap="square" lIns="91425" tIns="45700" rIns="91425" bIns="45700" anchor="t" anchorCtr="0">
            <a:normAutofit/>
          </a:bodyPr>
          <a:lstStyle/>
          <a:p>
            <a:pPr marL="0" indent="0" algn="ctr">
              <a:spcBef>
                <a:spcPts val="0"/>
              </a:spcBef>
              <a:buSzPts val="2800"/>
              <a:buNone/>
            </a:pPr>
            <a:r>
              <a:rPr lang="en-US" sz="2400" b="1" dirty="0">
                <a:solidFill>
                  <a:srgbClr val="409B1B"/>
                </a:solidFill>
                <a:latin typeface="Tahoma"/>
                <a:ea typeface="Tahoma"/>
                <a:cs typeface="Tahoma"/>
                <a:sym typeface="Tahoma"/>
              </a:rPr>
              <a:t>Purpose</a:t>
            </a:r>
            <a:r>
              <a:rPr lang="el-GR" sz="2400" b="1" dirty="0">
                <a:solidFill>
                  <a:srgbClr val="409B1B"/>
                </a:solidFill>
                <a:latin typeface="Tahoma"/>
                <a:ea typeface="Tahoma"/>
                <a:cs typeface="Tahoma"/>
                <a:sym typeface="Tahoma"/>
              </a:rPr>
              <a:t> / </a:t>
            </a:r>
            <a:r>
              <a:rPr lang="en-US" sz="2400" b="1" dirty="0">
                <a:solidFill>
                  <a:srgbClr val="409B1B"/>
                </a:solidFill>
                <a:latin typeface="Tahoma"/>
                <a:ea typeface="Tahoma"/>
                <a:cs typeface="Tahoma"/>
                <a:sym typeface="Tahoma"/>
              </a:rPr>
              <a:t>Learning</a:t>
            </a:r>
            <a:r>
              <a:rPr lang="el-GR" sz="2400" b="1" dirty="0">
                <a:solidFill>
                  <a:srgbClr val="409B1B"/>
                </a:solidFill>
                <a:latin typeface="Tahoma"/>
                <a:ea typeface="Tahoma"/>
                <a:cs typeface="Tahoma"/>
                <a:sym typeface="Tahoma"/>
              </a:rPr>
              <a:t> </a:t>
            </a:r>
            <a:r>
              <a:rPr lang="en-US" sz="2400" b="1" dirty="0">
                <a:solidFill>
                  <a:srgbClr val="409B1B"/>
                </a:solidFill>
                <a:latin typeface="Tahoma"/>
                <a:ea typeface="Tahoma"/>
                <a:cs typeface="Tahoma"/>
                <a:sym typeface="Tahoma"/>
              </a:rPr>
              <a:t>objectives</a:t>
            </a:r>
          </a:p>
        </p:txBody>
      </p:sp>
      <p:sp>
        <p:nvSpPr>
          <p:cNvPr id="3" name="Google Shape;100;p2">
            <a:extLst>
              <a:ext uri="{FF2B5EF4-FFF2-40B4-BE49-F238E27FC236}">
                <a16:creationId xmlns:a16="http://schemas.microsoft.com/office/drawing/2014/main" id="{CD92C83B-E7F8-1C25-2FD1-B216C2B942B4}"/>
              </a:ext>
            </a:extLst>
          </p:cNvPr>
          <p:cNvSpPr txBox="1">
            <a:spLocks/>
          </p:cNvSpPr>
          <p:nvPr/>
        </p:nvSpPr>
        <p:spPr>
          <a:xfrm>
            <a:off x="594041" y="1560404"/>
            <a:ext cx="5000514" cy="3749015"/>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Introduce students to sustainable farming practices.</a:t>
            </a:r>
            <a:endParaRPr lang="el-GR" sz="1800" dirty="0">
              <a:latin typeface="Calibri" panose="020F0502020204030204" pitchFamily="34" charset="0"/>
              <a:ea typeface="Calibri" panose="020F0502020204030204" pitchFamily="34" charset="0"/>
            </a:endParaRP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Introduce students to hydroponic farming.</a:t>
            </a:r>
            <a:endParaRPr lang="el-GR" sz="1800" dirty="0">
              <a:latin typeface="Calibri" panose="020F0502020204030204" pitchFamily="34" charset="0"/>
              <a:ea typeface="Calibri" panose="020F0502020204030204" pitchFamily="34" charset="0"/>
            </a:endParaRPr>
          </a:p>
          <a:p>
            <a:pPr marL="285750" indent="-285750" algn="just">
              <a:spcBef>
                <a:spcPts val="600"/>
              </a:spcBef>
              <a:spcAft>
                <a:spcPts val="600"/>
              </a:spcAft>
              <a:buClr>
                <a:srgbClr val="7E3DBC"/>
              </a:buClr>
              <a:buFont typeface="Wingdings" panose="05000000000000000000" pitchFamily="2" charset="2"/>
              <a:buChar char="v"/>
            </a:pPr>
            <a:r>
              <a:rPr lang="tr-TR" sz="1800" dirty="0">
                <a:latin typeface="Calibri" panose="020F0502020204030204" pitchFamily="34" charset="0"/>
                <a:ea typeface="Calibri" panose="020F0502020204030204" pitchFamily="34" charset="0"/>
              </a:rPr>
              <a:t>Empower students to take action by understanding and implementing a sustainable farming practice (hydroponic gardening) at home or school level</a:t>
            </a:r>
            <a:r>
              <a:rPr lang="el-GR" sz="1800" dirty="0">
                <a:latin typeface="Calibri" panose="020F0502020204030204" pitchFamily="34" charset="0"/>
                <a:ea typeface="Calibri" panose="020F0502020204030204" pitchFamily="34" charset="0"/>
              </a:rPr>
              <a:t>.</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Introduce students to brainstorming ideas and concept mapping techniques.</a:t>
            </a:r>
            <a:endParaRPr lang="el-GR" sz="1800" dirty="0">
              <a:latin typeface="Calibri" panose="020F0502020204030204" pitchFamily="34" charset="0"/>
              <a:ea typeface="Calibri" panose="020F0502020204030204" pitchFamily="34" charset="0"/>
            </a:endParaRP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Encourage research and presentation skills.</a:t>
            </a:r>
            <a:endParaRPr lang="en-US" sz="2400" dirty="0">
              <a:latin typeface="Tahoma"/>
              <a:ea typeface="Tahoma"/>
              <a:cs typeface="Tahoma"/>
              <a:sym typeface="Tahoma"/>
            </a:endParaRPr>
          </a:p>
        </p:txBody>
      </p:sp>
      <p:sp>
        <p:nvSpPr>
          <p:cNvPr id="4" name="Google Shape;100;p2">
            <a:extLst>
              <a:ext uri="{FF2B5EF4-FFF2-40B4-BE49-F238E27FC236}">
                <a16:creationId xmlns:a16="http://schemas.microsoft.com/office/drawing/2014/main" id="{9B4C5EEC-AC84-D9EB-3D92-02B1DCA5D33E}"/>
              </a:ext>
            </a:extLst>
          </p:cNvPr>
          <p:cNvSpPr txBox="1">
            <a:spLocks/>
          </p:cNvSpPr>
          <p:nvPr/>
        </p:nvSpPr>
        <p:spPr>
          <a:xfrm>
            <a:off x="6485304" y="1033384"/>
            <a:ext cx="4528566" cy="457195"/>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0" indent="0" algn="ctr">
              <a:spcBef>
                <a:spcPts val="0"/>
              </a:spcBef>
              <a:buSzPts val="2800"/>
              <a:buFont typeface="Arial"/>
              <a:buNone/>
            </a:pPr>
            <a:r>
              <a:rPr lang="en-US" sz="2400" b="1" dirty="0">
                <a:solidFill>
                  <a:srgbClr val="409B1B"/>
                </a:solidFill>
                <a:latin typeface="Tahoma"/>
                <a:ea typeface="Tahoma"/>
                <a:cs typeface="Tahoma"/>
                <a:sym typeface="Tahoma"/>
              </a:rPr>
              <a:t>Intersecting</a:t>
            </a:r>
            <a:r>
              <a:rPr lang="el-GR" sz="2400" b="1" dirty="0">
                <a:solidFill>
                  <a:srgbClr val="409B1B"/>
                </a:solidFill>
                <a:latin typeface="Tahoma"/>
                <a:ea typeface="Tahoma"/>
                <a:cs typeface="Tahoma"/>
                <a:sym typeface="Tahoma"/>
              </a:rPr>
              <a:t> </a:t>
            </a:r>
            <a:r>
              <a:rPr lang="en-US" sz="2400" b="1" dirty="0">
                <a:solidFill>
                  <a:srgbClr val="409B1B"/>
                </a:solidFill>
                <a:latin typeface="Tahoma"/>
                <a:ea typeface="Tahoma"/>
                <a:cs typeface="Tahoma"/>
                <a:sym typeface="Tahoma"/>
              </a:rPr>
              <a:t>objectives</a:t>
            </a:r>
          </a:p>
        </p:txBody>
      </p:sp>
      <p:sp>
        <p:nvSpPr>
          <p:cNvPr id="5" name="Google Shape;100;p2">
            <a:extLst>
              <a:ext uri="{FF2B5EF4-FFF2-40B4-BE49-F238E27FC236}">
                <a16:creationId xmlns:a16="http://schemas.microsoft.com/office/drawing/2014/main" id="{AFA9D11C-BF52-4F74-E83B-68AB26E49645}"/>
              </a:ext>
            </a:extLst>
          </p:cNvPr>
          <p:cNvSpPr txBox="1">
            <a:spLocks/>
          </p:cNvSpPr>
          <p:nvPr/>
        </p:nvSpPr>
        <p:spPr>
          <a:xfrm>
            <a:off x="6485304" y="1723084"/>
            <a:ext cx="4801506" cy="2611917"/>
          </a:xfrm>
          <a:prstGeom prst="rect">
            <a:avLst/>
          </a:prstGeom>
          <a:noFill/>
          <a:ln>
            <a:noFill/>
          </a:ln>
        </p:spPr>
        <p:txBody>
          <a:bodyPr spcFirstLastPara="1" wrap="square" lIns="91425" tIns="45700" rIns="91425" bIns="45700" anchor="t" anchorCtr="0">
            <a:normAutofit fontScale="92500" lnSpcReduction="10000"/>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285750" lvl="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Raise awareness about the growing global food crisis.</a:t>
            </a:r>
            <a:endParaRPr lang="el-GR" sz="1800" dirty="0">
              <a:latin typeface="Calibri" panose="020F0502020204030204" pitchFamily="34" charset="0"/>
              <a:ea typeface="Calibri" panose="020F0502020204030204" pitchFamily="34" charset="0"/>
            </a:endParaRPr>
          </a:p>
          <a:p>
            <a:pPr marL="285750" lvl="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Raise awareness about ecological problems on farms.</a:t>
            </a:r>
            <a:endParaRPr lang="el-GR" sz="1800" dirty="0">
              <a:latin typeface="Calibri" panose="020F0502020204030204" pitchFamily="34" charset="0"/>
              <a:ea typeface="Calibri" panose="020F0502020204030204" pitchFamily="34" charset="0"/>
            </a:endParaRPr>
          </a:p>
          <a:p>
            <a:pPr marL="285750" lvl="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Introduce students to brainstorming ideas and concept mapping techniques.</a:t>
            </a:r>
            <a:endParaRPr lang="el-GR" sz="1800" dirty="0">
              <a:latin typeface="Calibri" panose="020F0502020204030204" pitchFamily="34" charset="0"/>
              <a:ea typeface="Calibri" panose="020F0502020204030204" pitchFamily="34" charset="0"/>
            </a:endParaRP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Encourage critical thinking and problem-solving skills through hands-on activities.</a:t>
            </a:r>
            <a:endParaRPr lang="en-US" sz="1800" dirty="0">
              <a:latin typeface="Calibri" panose="020F0502020204030204" pitchFamily="34" charset="0"/>
              <a:ea typeface="Calibri" panose="020F0502020204030204" pitchFamily="34" charset="0"/>
              <a:sym typeface="Tahom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594044" y="274638"/>
            <a:ext cx="10692765" cy="688923"/>
          </a:xfrm>
          <a:prstGeom prst="rect">
            <a:avLst/>
          </a:prstGeom>
          <a:solidFill>
            <a:srgbClr val="7E3DBC"/>
          </a:solidFill>
          <a:ln>
            <a:noFill/>
          </a:ln>
        </p:spPr>
        <p:txBody>
          <a:bodyPr spcFirstLastPara="1" wrap="square" lIns="91425" tIns="45700" rIns="91425" bIns="45700" anchor="ctr" anchorCtr="0">
            <a:noAutofit/>
          </a:bodyPr>
          <a:lstStyle/>
          <a:p>
            <a:pPr marL="0" lvl="0" indent="0" algn="ctr" rtl="0">
              <a:spcBef>
                <a:spcPts val="0"/>
              </a:spcBef>
              <a:spcAft>
                <a:spcPts val="0"/>
              </a:spcAft>
              <a:buClr>
                <a:srgbClr val="7E3DBC"/>
              </a:buClr>
              <a:buSzPts val="4400"/>
              <a:buFont typeface="Tahoma"/>
              <a:buNone/>
            </a:pPr>
            <a:r>
              <a:rPr lang="en-US" sz="2400" b="1" dirty="0">
                <a:solidFill>
                  <a:schemeClr val="bg1"/>
                </a:solidFill>
                <a:latin typeface="Tahoma"/>
                <a:ea typeface="Tahoma"/>
                <a:cs typeface="Tahoma"/>
                <a:sym typeface="Tahoma"/>
              </a:rPr>
              <a:t>Lesson Plan 1</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Food</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production</a:t>
            </a:r>
            <a:r>
              <a:rPr lang="el-GR" sz="2400" b="1" dirty="0">
                <a:solidFill>
                  <a:schemeClr val="bg1"/>
                </a:solidFill>
                <a:latin typeface="Tahoma"/>
                <a:ea typeface="Tahoma"/>
                <a:cs typeface="Tahoma"/>
                <a:sym typeface="Tahoma"/>
              </a:rPr>
              <a:t> and </a:t>
            </a:r>
            <a:r>
              <a:rPr lang="en-US" sz="2400" b="1" dirty="0">
                <a:solidFill>
                  <a:schemeClr val="bg1"/>
                </a:solidFill>
                <a:latin typeface="Tahoma"/>
                <a:ea typeface="Tahoma"/>
                <a:cs typeface="Tahoma"/>
                <a:sym typeface="Tahoma"/>
              </a:rPr>
              <a:t>sustainability</a:t>
            </a:r>
            <a:r>
              <a:rPr lang="el-GR" sz="2400" b="1" dirty="0">
                <a:solidFill>
                  <a:schemeClr val="bg1"/>
                </a:solidFill>
                <a:latin typeface="Tahoma"/>
                <a:ea typeface="Tahoma"/>
                <a:cs typeface="Tahoma"/>
                <a:sym typeface="Tahoma"/>
              </a:rPr>
              <a:t> – </a:t>
            </a:r>
            <a:r>
              <a:rPr lang="en-US" sz="2400" b="1" dirty="0">
                <a:solidFill>
                  <a:schemeClr val="bg1"/>
                </a:solidFill>
                <a:latin typeface="Tahoma"/>
                <a:ea typeface="Tahoma"/>
                <a:cs typeface="Tahoma"/>
                <a:sym typeface="Tahoma"/>
              </a:rPr>
              <a:t>Hydroponic</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Farming</a:t>
            </a:r>
            <a:endParaRPr lang="en-US" sz="2400" dirty="0">
              <a:solidFill>
                <a:schemeClr val="bg1"/>
              </a:solidFill>
            </a:endParaRPr>
          </a:p>
        </p:txBody>
      </p:sp>
      <p:sp>
        <p:nvSpPr>
          <p:cNvPr id="100" name="Google Shape;100;p2"/>
          <p:cNvSpPr txBox="1">
            <a:spLocks noGrp="1"/>
          </p:cNvSpPr>
          <p:nvPr>
            <p:ph type="body" idx="1"/>
          </p:nvPr>
        </p:nvSpPr>
        <p:spPr>
          <a:xfrm>
            <a:off x="495720" y="1033385"/>
            <a:ext cx="10791089" cy="457195"/>
          </a:xfrm>
          <a:prstGeom prst="rect">
            <a:avLst/>
          </a:prstGeom>
          <a:noFill/>
          <a:ln>
            <a:noFill/>
          </a:ln>
        </p:spPr>
        <p:txBody>
          <a:bodyPr spcFirstLastPara="1" wrap="square" lIns="91425" tIns="45700" rIns="91425" bIns="45700" anchor="t" anchorCtr="0">
            <a:normAutofit/>
          </a:bodyPr>
          <a:lstStyle/>
          <a:p>
            <a:pPr marL="0" indent="0" algn="ctr">
              <a:spcBef>
                <a:spcPts val="0"/>
              </a:spcBef>
              <a:buSzPts val="2800"/>
              <a:buNone/>
            </a:pPr>
            <a:r>
              <a:rPr lang="en-US" sz="2400" b="1" dirty="0">
                <a:solidFill>
                  <a:srgbClr val="409B1B"/>
                </a:solidFill>
                <a:latin typeface="Tahoma"/>
                <a:ea typeface="Tahoma"/>
                <a:cs typeface="Tahoma"/>
                <a:sym typeface="Tahoma"/>
              </a:rPr>
              <a:t>Facilitation</a:t>
            </a:r>
          </a:p>
        </p:txBody>
      </p:sp>
      <p:sp>
        <p:nvSpPr>
          <p:cNvPr id="3" name="Google Shape;100;p2">
            <a:extLst>
              <a:ext uri="{FF2B5EF4-FFF2-40B4-BE49-F238E27FC236}">
                <a16:creationId xmlns:a16="http://schemas.microsoft.com/office/drawing/2014/main" id="{CD92C83B-E7F8-1C25-2FD1-B216C2B942B4}"/>
              </a:ext>
            </a:extLst>
          </p:cNvPr>
          <p:cNvSpPr txBox="1">
            <a:spLocks/>
          </p:cNvSpPr>
          <p:nvPr/>
        </p:nvSpPr>
        <p:spPr>
          <a:xfrm>
            <a:off x="594041" y="1560404"/>
            <a:ext cx="10692768" cy="3749015"/>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You may have your student groups formed in advance. You may also choose to work in pairs.</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Make sure you have the videos and other materials ready to use to ignite the initial discussion.</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You may have some pictures of hydroponic farms in print format in case the internet fails, or to share with your student groups.</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If you wish to use worksheets for the brainstorming sessions, have them printed out on time.</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Make sure you are familiar with the hydroponic gardening systems so that you can run a brief presentation, answer questions, or guide your students through research.</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If you use post-it for the brainstorming sessions, make sure you have a notice board or a wall available for teams to post their ideas / work.</a:t>
            </a:r>
          </a:p>
        </p:txBody>
      </p:sp>
    </p:spTree>
    <p:extLst>
      <p:ext uri="{BB962C8B-B14F-4D97-AF65-F5344CB8AC3E}">
        <p14:creationId xmlns:p14="http://schemas.microsoft.com/office/powerpoint/2010/main" val="3020949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594044" y="274638"/>
            <a:ext cx="10692765" cy="688923"/>
          </a:xfrm>
          <a:prstGeom prst="rect">
            <a:avLst/>
          </a:prstGeom>
          <a:solidFill>
            <a:srgbClr val="7E3DBC"/>
          </a:solidFill>
          <a:ln>
            <a:noFill/>
          </a:ln>
        </p:spPr>
        <p:txBody>
          <a:bodyPr spcFirstLastPara="1" wrap="square" lIns="91425" tIns="45700" rIns="91425" bIns="45700" anchor="ctr" anchorCtr="0">
            <a:noAutofit/>
          </a:bodyPr>
          <a:lstStyle/>
          <a:p>
            <a:pPr marL="0" lvl="0" indent="0" algn="ctr" rtl="0">
              <a:spcBef>
                <a:spcPts val="0"/>
              </a:spcBef>
              <a:spcAft>
                <a:spcPts val="0"/>
              </a:spcAft>
              <a:buClr>
                <a:srgbClr val="7E3DBC"/>
              </a:buClr>
              <a:buSzPts val="4400"/>
              <a:buFont typeface="Tahoma"/>
              <a:buNone/>
            </a:pPr>
            <a:r>
              <a:rPr lang="en-US" sz="2400" b="1" dirty="0">
                <a:solidFill>
                  <a:schemeClr val="bg1"/>
                </a:solidFill>
                <a:latin typeface="Tahoma"/>
                <a:ea typeface="Tahoma"/>
                <a:cs typeface="Tahoma"/>
                <a:sym typeface="Tahoma"/>
              </a:rPr>
              <a:t>Lesson Plan 1</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Food</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production</a:t>
            </a:r>
            <a:r>
              <a:rPr lang="el-GR" sz="2400" b="1" dirty="0">
                <a:solidFill>
                  <a:schemeClr val="bg1"/>
                </a:solidFill>
                <a:latin typeface="Tahoma"/>
                <a:ea typeface="Tahoma"/>
                <a:cs typeface="Tahoma"/>
                <a:sym typeface="Tahoma"/>
              </a:rPr>
              <a:t> and </a:t>
            </a:r>
            <a:r>
              <a:rPr lang="en-US" sz="2400" b="1" dirty="0">
                <a:solidFill>
                  <a:schemeClr val="bg1"/>
                </a:solidFill>
                <a:latin typeface="Tahoma"/>
                <a:ea typeface="Tahoma"/>
                <a:cs typeface="Tahoma"/>
                <a:sym typeface="Tahoma"/>
              </a:rPr>
              <a:t>sustainability</a:t>
            </a:r>
            <a:r>
              <a:rPr lang="el-GR" sz="2400" b="1" dirty="0">
                <a:solidFill>
                  <a:schemeClr val="bg1"/>
                </a:solidFill>
                <a:latin typeface="Tahoma"/>
                <a:ea typeface="Tahoma"/>
                <a:cs typeface="Tahoma"/>
                <a:sym typeface="Tahoma"/>
              </a:rPr>
              <a:t> – </a:t>
            </a:r>
            <a:r>
              <a:rPr lang="en-US" sz="2400" b="1" dirty="0">
                <a:solidFill>
                  <a:schemeClr val="bg1"/>
                </a:solidFill>
                <a:latin typeface="Tahoma"/>
                <a:ea typeface="Tahoma"/>
                <a:cs typeface="Tahoma"/>
                <a:sym typeface="Tahoma"/>
              </a:rPr>
              <a:t>Hydroponic</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Farming</a:t>
            </a:r>
            <a:endParaRPr lang="en-US" sz="2400" dirty="0">
              <a:solidFill>
                <a:schemeClr val="bg1"/>
              </a:solidFill>
            </a:endParaRPr>
          </a:p>
        </p:txBody>
      </p:sp>
      <p:sp>
        <p:nvSpPr>
          <p:cNvPr id="100" name="Google Shape;100;p2"/>
          <p:cNvSpPr txBox="1">
            <a:spLocks noGrp="1"/>
          </p:cNvSpPr>
          <p:nvPr>
            <p:ph type="body" idx="1"/>
          </p:nvPr>
        </p:nvSpPr>
        <p:spPr>
          <a:xfrm>
            <a:off x="594041" y="1033385"/>
            <a:ext cx="5275817" cy="457195"/>
          </a:xfrm>
          <a:prstGeom prst="rect">
            <a:avLst/>
          </a:prstGeom>
          <a:noFill/>
          <a:ln w="28575">
            <a:solidFill>
              <a:srgbClr val="7E3DBC"/>
            </a:solidFill>
          </a:ln>
          <a:effectLst>
            <a:glow rad="139700">
              <a:schemeClr val="accent4">
                <a:satMod val="175000"/>
                <a:alpha val="40000"/>
              </a:schemeClr>
            </a:glow>
          </a:effectLst>
        </p:spPr>
        <p:txBody>
          <a:bodyPr spcFirstLastPara="1" wrap="square" lIns="91425" tIns="45700" rIns="91425" bIns="45700" anchor="t" anchorCtr="0">
            <a:normAutofit/>
          </a:bodyPr>
          <a:lstStyle/>
          <a:p>
            <a:pPr marL="0" indent="0" algn="ctr">
              <a:spcBef>
                <a:spcPts val="0"/>
              </a:spcBef>
              <a:buSzPts val="2800"/>
              <a:buNone/>
            </a:pPr>
            <a:r>
              <a:rPr lang="en-US" sz="2400" b="1" dirty="0">
                <a:solidFill>
                  <a:srgbClr val="409B1B"/>
                </a:solidFill>
                <a:latin typeface="Tahoma"/>
                <a:ea typeface="Tahoma"/>
                <a:cs typeface="Tahoma"/>
                <a:sym typeface="Tahoma"/>
              </a:rPr>
              <a:t>Ideas</a:t>
            </a:r>
            <a:r>
              <a:rPr lang="el-GR" sz="2400" b="1" dirty="0">
                <a:solidFill>
                  <a:srgbClr val="409B1B"/>
                </a:solidFill>
                <a:latin typeface="Tahoma"/>
                <a:ea typeface="Tahoma"/>
                <a:cs typeface="Tahoma"/>
                <a:sym typeface="Tahoma"/>
              </a:rPr>
              <a:t> for </a:t>
            </a:r>
            <a:r>
              <a:rPr lang="en-US" sz="2400" b="1" dirty="0">
                <a:solidFill>
                  <a:srgbClr val="409B1B"/>
                </a:solidFill>
                <a:latin typeface="Tahoma"/>
                <a:ea typeface="Tahoma"/>
                <a:cs typeface="Tahoma"/>
                <a:sym typeface="Tahoma"/>
              </a:rPr>
              <a:t>follow</a:t>
            </a:r>
            <a:r>
              <a:rPr lang="el-GR" sz="2400" b="1" dirty="0">
                <a:solidFill>
                  <a:srgbClr val="409B1B"/>
                </a:solidFill>
                <a:latin typeface="Tahoma"/>
                <a:ea typeface="Tahoma"/>
                <a:cs typeface="Tahoma"/>
                <a:sym typeface="Tahoma"/>
              </a:rPr>
              <a:t> </a:t>
            </a:r>
            <a:r>
              <a:rPr lang="en-US" sz="2400" b="1" dirty="0">
                <a:solidFill>
                  <a:srgbClr val="409B1B"/>
                </a:solidFill>
                <a:latin typeface="Tahoma"/>
                <a:ea typeface="Tahoma"/>
                <a:cs typeface="Tahoma"/>
                <a:sym typeface="Tahoma"/>
              </a:rPr>
              <a:t>up</a:t>
            </a:r>
          </a:p>
        </p:txBody>
      </p:sp>
      <p:sp>
        <p:nvSpPr>
          <p:cNvPr id="3" name="Google Shape;100;p2">
            <a:extLst>
              <a:ext uri="{FF2B5EF4-FFF2-40B4-BE49-F238E27FC236}">
                <a16:creationId xmlns:a16="http://schemas.microsoft.com/office/drawing/2014/main" id="{CD92C83B-E7F8-1C25-2FD1-B216C2B942B4}"/>
              </a:ext>
            </a:extLst>
          </p:cNvPr>
          <p:cNvSpPr txBox="1">
            <a:spLocks/>
          </p:cNvSpPr>
          <p:nvPr/>
        </p:nvSpPr>
        <p:spPr>
          <a:xfrm>
            <a:off x="594041" y="1560404"/>
            <a:ext cx="5275817" cy="2510151"/>
          </a:xfrm>
          <a:prstGeom prst="rect">
            <a:avLst/>
          </a:prstGeom>
          <a:noFill/>
          <a:ln w="28575">
            <a:solidFill>
              <a:srgbClr val="409B1B"/>
            </a:solid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Explore the concept of food miles and discuss the environmental impact of transporting food.</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Encourage students to take action by advocating for sustainable farming practices in their community.</a:t>
            </a:r>
          </a:p>
        </p:txBody>
      </p:sp>
      <p:sp>
        <p:nvSpPr>
          <p:cNvPr id="2" name="Google Shape;100;p2">
            <a:extLst>
              <a:ext uri="{FF2B5EF4-FFF2-40B4-BE49-F238E27FC236}">
                <a16:creationId xmlns:a16="http://schemas.microsoft.com/office/drawing/2014/main" id="{D9867109-D31F-BC63-002E-A8720B1E24FD}"/>
              </a:ext>
            </a:extLst>
          </p:cNvPr>
          <p:cNvSpPr txBox="1">
            <a:spLocks/>
          </p:cNvSpPr>
          <p:nvPr/>
        </p:nvSpPr>
        <p:spPr>
          <a:xfrm>
            <a:off x="6010994" y="1033385"/>
            <a:ext cx="5275817" cy="457195"/>
          </a:xfrm>
          <a:prstGeom prst="rect">
            <a:avLst/>
          </a:prstGeom>
          <a:noFill/>
          <a:ln w="28575">
            <a:solidFill>
              <a:srgbClr val="7E3DBC"/>
            </a:solidFill>
          </a:ln>
          <a:effectLst>
            <a:glow rad="139700">
              <a:schemeClr val="accent4">
                <a:satMod val="175000"/>
                <a:alpha val="40000"/>
              </a:schemeClr>
            </a:glow>
          </a:effectLst>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0" indent="0" algn="ctr">
              <a:spcBef>
                <a:spcPts val="0"/>
              </a:spcBef>
              <a:buSzPts val="2800"/>
              <a:buFont typeface="Arial"/>
              <a:buNone/>
            </a:pPr>
            <a:r>
              <a:rPr lang="en-US" sz="2400" b="1">
                <a:solidFill>
                  <a:srgbClr val="409B1B"/>
                </a:solidFill>
                <a:latin typeface="Tahoma"/>
                <a:ea typeface="Tahoma"/>
                <a:cs typeface="Tahoma"/>
                <a:sym typeface="Tahoma"/>
              </a:rPr>
              <a:t>Source / day of the lesson</a:t>
            </a:r>
          </a:p>
        </p:txBody>
      </p:sp>
      <p:sp>
        <p:nvSpPr>
          <p:cNvPr id="4" name="Google Shape;100;p2">
            <a:extLst>
              <a:ext uri="{FF2B5EF4-FFF2-40B4-BE49-F238E27FC236}">
                <a16:creationId xmlns:a16="http://schemas.microsoft.com/office/drawing/2014/main" id="{F9EF3E01-0E55-EA5B-2E8A-7AF8ABCD6D92}"/>
              </a:ext>
            </a:extLst>
          </p:cNvPr>
          <p:cNvSpPr txBox="1">
            <a:spLocks/>
          </p:cNvSpPr>
          <p:nvPr/>
        </p:nvSpPr>
        <p:spPr>
          <a:xfrm>
            <a:off x="6010994" y="1560404"/>
            <a:ext cx="5275817" cy="3837506"/>
          </a:xfrm>
          <a:prstGeom prst="rect">
            <a:avLst/>
          </a:prstGeom>
          <a:noFill/>
          <a:ln w="28575">
            <a:solidFill>
              <a:srgbClr val="409B1B"/>
            </a:solid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342900" lvl="0" indent="-342900" algn="just">
              <a:lnSpc>
                <a:spcPct val="115000"/>
              </a:lnSpc>
              <a:buClr>
                <a:srgbClr val="7E3DBC"/>
              </a:buClr>
              <a:buFont typeface="Wingdings" panose="05000000000000000000" pitchFamily="2" charset="2"/>
              <a:buChar char="ü"/>
            </a:pPr>
            <a:r>
              <a:rPr lang="tr-TR" sz="1800" u="sng" dirty="0">
                <a:solidFill>
                  <a:srgbClr val="0563C1"/>
                </a:solidFill>
                <a:effectLst/>
                <a:latin typeface="Calibri" panose="020F0502020204030204" pitchFamily="34" charset="0"/>
                <a:ea typeface="Calibri" panose="020F0502020204030204" pitchFamily="34" charset="0"/>
                <a:hlinkClick r:id="rId3"/>
              </a:rPr>
              <a:t>https://www.thespruce.com/hydroponic-gardens-wick-system-1939222</a:t>
            </a:r>
            <a:endParaRPr lang="el-GR" sz="1800" dirty="0">
              <a:effectLst/>
              <a:latin typeface="Calibri" panose="020F0502020204030204" pitchFamily="34" charset="0"/>
              <a:ea typeface="Calibri" panose="020F0502020204030204" pitchFamily="34" charset="0"/>
            </a:endParaRPr>
          </a:p>
          <a:p>
            <a:pPr marL="342900" lvl="0" indent="-342900" algn="just">
              <a:lnSpc>
                <a:spcPct val="115000"/>
              </a:lnSpc>
              <a:buClr>
                <a:srgbClr val="7E3DBC"/>
              </a:buClr>
              <a:buFont typeface="Wingdings" panose="05000000000000000000" pitchFamily="2" charset="2"/>
              <a:buChar char="ü"/>
            </a:pPr>
            <a:r>
              <a:rPr lang="tr-TR" sz="1800" u="sng" dirty="0">
                <a:effectLst/>
                <a:latin typeface="Calibri" panose="020F0502020204030204" pitchFamily="34" charset="0"/>
                <a:ea typeface="Calibri" panose="020F0502020204030204" pitchFamily="34" charset="0"/>
                <a:hlinkClick r:id="rId4"/>
              </a:rPr>
              <a:t>https://www.thespruce.com/beginners-guide-to-hydroponics-1939215</a:t>
            </a:r>
            <a:endParaRPr lang="el-GR" sz="1800" u="sng" dirty="0">
              <a:effectLst/>
              <a:latin typeface="Calibri" panose="020F0502020204030204" pitchFamily="34" charset="0"/>
              <a:ea typeface="Calibri" panose="020F0502020204030204" pitchFamily="34" charset="0"/>
            </a:endParaRPr>
          </a:p>
          <a:p>
            <a:pPr marL="342900" lvl="0" indent="-342900" algn="just">
              <a:lnSpc>
                <a:spcPct val="115000"/>
              </a:lnSpc>
              <a:buClr>
                <a:srgbClr val="7E3DBC"/>
              </a:buClr>
              <a:buFont typeface="Wingdings" panose="05000000000000000000" pitchFamily="2" charset="2"/>
              <a:buChar char="ü"/>
            </a:pPr>
            <a:r>
              <a:rPr lang="tr-TR" sz="1800" u="sng" dirty="0">
                <a:solidFill>
                  <a:srgbClr val="0563C1"/>
                </a:solidFill>
                <a:effectLst/>
                <a:latin typeface="Calibri" panose="020F0502020204030204" pitchFamily="34" charset="0"/>
                <a:ea typeface="Calibri" panose="020F0502020204030204" pitchFamily="34" charset="0"/>
                <a:hlinkClick r:id="rId5"/>
              </a:rPr>
              <a:t>https://youtu.be/xFqecEtdGZ0?si=cIAsrFqo6kKTJCr5</a:t>
            </a:r>
            <a:endParaRPr lang="el-GR" sz="1800" dirty="0">
              <a:effectLst/>
              <a:latin typeface="Calibri" panose="020F0502020204030204" pitchFamily="34" charset="0"/>
              <a:ea typeface="Calibri" panose="020F0502020204030204" pitchFamily="34" charset="0"/>
            </a:endParaRPr>
          </a:p>
          <a:p>
            <a:pPr marL="342900" lvl="0" indent="-342900" algn="just">
              <a:lnSpc>
                <a:spcPct val="115000"/>
              </a:lnSpc>
              <a:spcAft>
                <a:spcPts val="1000"/>
              </a:spcAft>
              <a:buClr>
                <a:srgbClr val="7E3DBC"/>
              </a:buClr>
              <a:buFont typeface="Wingdings" panose="05000000000000000000" pitchFamily="2" charset="2"/>
              <a:buChar char="ü"/>
            </a:pPr>
            <a:r>
              <a:rPr lang="tr-TR" sz="1800" u="sng" dirty="0">
                <a:solidFill>
                  <a:srgbClr val="0563C1"/>
                </a:solidFill>
                <a:effectLst/>
                <a:latin typeface="Calibri" panose="020F0502020204030204" pitchFamily="34" charset="0"/>
                <a:ea typeface="Calibri" panose="020F0502020204030204" pitchFamily="34" charset="0"/>
                <a:hlinkClick r:id="rId6"/>
              </a:rPr>
              <a:t>https://youtu.be/mivnqVqgieE?si=HFpI9kyFPgj-ANsr</a:t>
            </a:r>
            <a:endParaRPr lang="el-GR" sz="1800" dirty="0">
              <a:latin typeface="Calibri" panose="020F0502020204030204" pitchFamily="34" charset="0"/>
              <a:ea typeface="Calibri" panose="020F0502020204030204" pitchFamily="34" charset="0"/>
            </a:endParaRPr>
          </a:p>
          <a:p>
            <a:pPr marL="342900" lvl="0" indent="-342900" algn="just">
              <a:lnSpc>
                <a:spcPct val="115000"/>
              </a:lnSpc>
              <a:spcAft>
                <a:spcPts val="1000"/>
              </a:spcAft>
              <a:buClr>
                <a:srgbClr val="7E3DBC"/>
              </a:buClr>
              <a:buFont typeface="Wingdings" panose="05000000000000000000" pitchFamily="2" charset="2"/>
              <a:buChar char="ü"/>
            </a:pPr>
            <a:r>
              <a:rPr lang="tr-TR" sz="1800" u="sng" kern="0" dirty="0">
                <a:solidFill>
                  <a:srgbClr val="0563C1"/>
                </a:solidFill>
                <a:effectLst/>
                <a:latin typeface="Calibri" panose="020F0502020204030204" pitchFamily="34" charset="0"/>
                <a:ea typeface="Calibri" panose="020F0502020204030204" pitchFamily="34" charset="0"/>
              </a:rPr>
              <a:t>https://youtu.be/57HBTpEn7KQ?si=wqQPmsWQXTL0L7cb</a:t>
            </a:r>
            <a:endParaRPr lang="en-US" sz="18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59996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594044" y="274638"/>
            <a:ext cx="10692765" cy="688923"/>
          </a:xfrm>
          <a:prstGeom prst="rect">
            <a:avLst/>
          </a:prstGeom>
          <a:solidFill>
            <a:srgbClr val="7E3DBC"/>
          </a:solidFill>
          <a:ln>
            <a:noFill/>
          </a:ln>
        </p:spPr>
        <p:txBody>
          <a:bodyPr spcFirstLastPara="1" wrap="square" lIns="91425" tIns="45700" rIns="91425" bIns="45700" anchor="ctr" anchorCtr="0">
            <a:noAutofit/>
          </a:bodyPr>
          <a:lstStyle/>
          <a:p>
            <a:pPr marL="0" lvl="0" indent="0" algn="ctr" rtl="0">
              <a:spcBef>
                <a:spcPts val="0"/>
              </a:spcBef>
              <a:spcAft>
                <a:spcPts val="0"/>
              </a:spcAft>
              <a:buClr>
                <a:srgbClr val="7E3DBC"/>
              </a:buClr>
              <a:buSzPts val="4400"/>
              <a:buFont typeface="Tahoma"/>
              <a:buNone/>
            </a:pPr>
            <a:r>
              <a:rPr lang="en-US" sz="2400" b="1" dirty="0">
                <a:solidFill>
                  <a:schemeClr val="bg1"/>
                </a:solidFill>
                <a:latin typeface="Tahoma"/>
                <a:ea typeface="Tahoma"/>
                <a:cs typeface="Tahoma"/>
                <a:sym typeface="Tahoma"/>
              </a:rPr>
              <a:t>Lesson Plan 1</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Food</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production</a:t>
            </a:r>
            <a:r>
              <a:rPr lang="el-GR" sz="2400" b="1" dirty="0">
                <a:solidFill>
                  <a:schemeClr val="bg1"/>
                </a:solidFill>
                <a:latin typeface="Tahoma"/>
                <a:ea typeface="Tahoma"/>
                <a:cs typeface="Tahoma"/>
                <a:sym typeface="Tahoma"/>
              </a:rPr>
              <a:t> and </a:t>
            </a:r>
            <a:r>
              <a:rPr lang="en-US" sz="2400" b="1" dirty="0">
                <a:solidFill>
                  <a:schemeClr val="bg1"/>
                </a:solidFill>
                <a:latin typeface="Tahoma"/>
                <a:ea typeface="Tahoma"/>
                <a:cs typeface="Tahoma"/>
                <a:sym typeface="Tahoma"/>
              </a:rPr>
              <a:t>sustainability</a:t>
            </a:r>
            <a:r>
              <a:rPr lang="el-GR" sz="2400" b="1" dirty="0">
                <a:solidFill>
                  <a:schemeClr val="bg1"/>
                </a:solidFill>
                <a:latin typeface="Tahoma"/>
                <a:ea typeface="Tahoma"/>
                <a:cs typeface="Tahoma"/>
                <a:sym typeface="Tahoma"/>
              </a:rPr>
              <a:t> – </a:t>
            </a:r>
            <a:r>
              <a:rPr lang="en-US" sz="2400" b="1" dirty="0">
                <a:solidFill>
                  <a:schemeClr val="bg1"/>
                </a:solidFill>
                <a:latin typeface="Tahoma"/>
                <a:ea typeface="Tahoma"/>
                <a:cs typeface="Tahoma"/>
                <a:sym typeface="Tahoma"/>
              </a:rPr>
              <a:t>Hydroponic</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Farming</a:t>
            </a:r>
            <a:endParaRPr lang="en-US" sz="2400" dirty="0">
              <a:solidFill>
                <a:schemeClr val="bg1"/>
              </a:solidFill>
            </a:endParaRPr>
          </a:p>
        </p:txBody>
      </p:sp>
      <p:graphicFrame>
        <p:nvGraphicFramePr>
          <p:cNvPr id="10" name="Πίνακας 9">
            <a:extLst>
              <a:ext uri="{FF2B5EF4-FFF2-40B4-BE49-F238E27FC236}">
                <a16:creationId xmlns:a16="http://schemas.microsoft.com/office/drawing/2014/main" id="{93AD75B1-804E-22C1-6D13-1BE819E2E846}"/>
              </a:ext>
            </a:extLst>
          </p:cNvPr>
          <p:cNvGraphicFramePr>
            <a:graphicFrameLocks noGrp="1"/>
          </p:cNvGraphicFramePr>
          <p:nvPr>
            <p:extLst>
              <p:ext uri="{D42A27DB-BD31-4B8C-83A1-F6EECF244321}">
                <p14:modId xmlns:p14="http://schemas.microsoft.com/office/powerpoint/2010/main" val="2959578140"/>
              </p:ext>
            </p:extLst>
          </p:nvPr>
        </p:nvGraphicFramePr>
        <p:xfrm>
          <a:off x="806244" y="1389380"/>
          <a:ext cx="10382866" cy="4287520"/>
        </p:xfrm>
        <a:graphic>
          <a:graphicData uri="http://schemas.openxmlformats.org/drawingml/2006/table">
            <a:tbl>
              <a:tblPr firstRow="1" bandRow="1">
                <a:tableStyleId>{5C22544A-7EE6-4342-B048-85BDC9FD1C3A}</a:tableStyleId>
              </a:tblPr>
              <a:tblGrid>
                <a:gridCol w="5191433">
                  <a:extLst>
                    <a:ext uri="{9D8B030D-6E8A-4147-A177-3AD203B41FA5}">
                      <a16:colId xmlns:a16="http://schemas.microsoft.com/office/drawing/2014/main" val="3603561657"/>
                    </a:ext>
                  </a:extLst>
                </a:gridCol>
                <a:gridCol w="5191433">
                  <a:extLst>
                    <a:ext uri="{9D8B030D-6E8A-4147-A177-3AD203B41FA5}">
                      <a16:colId xmlns:a16="http://schemas.microsoft.com/office/drawing/2014/main" val="669384711"/>
                    </a:ext>
                  </a:extLst>
                </a:gridCol>
              </a:tblGrid>
              <a:tr h="370840">
                <a:tc>
                  <a:txBody>
                    <a:bodyPr/>
                    <a:lstStyle/>
                    <a:p>
                      <a:pPr algn="ctr"/>
                      <a:r>
                        <a:rPr lang="el-GR" sz="1600" dirty="0">
                          <a:latin typeface="Calibri" panose="020F0502020204030204" pitchFamily="34" charset="0"/>
                          <a:ea typeface="Calibri" panose="020F0502020204030204" pitchFamily="34" charset="0"/>
                          <a:cs typeface="Calibri" panose="020F0502020204030204" pitchFamily="34" charset="0"/>
                        </a:rPr>
                        <a:t>General </a:t>
                      </a:r>
                      <a:r>
                        <a:rPr lang="en-US" sz="1600" noProof="0" dirty="0">
                          <a:latin typeface="Calibri" panose="020F0502020204030204" pitchFamily="34" charset="0"/>
                          <a:ea typeface="Calibri" panose="020F0502020204030204" pitchFamily="34" charset="0"/>
                          <a:cs typeface="Calibri" panose="020F0502020204030204" pitchFamily="34" charset="0"/>
                        </a:rPr>
                        <a:t>Material</a:t>
                      </a:r>
                    </a:p>
                  </a:txBody>
                  <a:tcPr/>
                </a:tc>
                <a:tc>
                  <a:txBody>
                    <a:bodyPr/>
                    <a:lstStyle/>
                    <a:p>
                      <a:pPr algn="ctr"/>
                      <a:r>
                        <a:rPr lang="en-US" sz="1600" noProof="0" dirty="0">
                          <a:latin typeface="Calibri" panose="020F0502020204030204" pitchFamily="34" charset="0"/>
                          <a:ea typeface="Calibri" panose="020F0502020204030204" pitchFamily="34" charset="0"/>
                          <a:cs typeface="Calibri" panose="020F0502020204030204" pitchFamily="34" charset="0"/>
                        </a:rPr>
                        <a:t>Wick</a:t>
                      </a:r>
                      <a:r>
                        <a:rPr lang="el-GR" sz="1600" dirty="0">
                          <a:latin typeface="Calibri" panose="020F0502020204030204" pitchFamily="34" charset="0"/>
                          <a:ea typeface="Calibri" panose="020F0502020204030204" pitchFamily="34" charset="0"/>
                          <a:cs typeface="Calibri" panose="020F0502020204030204" pitchFamily="34" charset="0"/>
                        </a:rPr>
                        <a:t> </a:t>
                      </a:r>
                      <a:r>
                        <a:rPr lang="en-US" sz="1600" noProof="0" dirty="0">
                          <a:latin typeface="Calibri" panose="020F0502020204030204" pitchFamily="34" charset="0"/>
                          <a:ea typeface="Calibri" panose="020F0502020204030204" pitchFamily="34" charset="0"/>
                          <a:cs typeface="Calibri" panose="020F0502020204030204" pitchFamily="34" charset="0"/>
                        </a:rPr>
                        <a:t>Hydroponic</a:t>
                      </a:r>
                      <a:r>
                        <a:rPr lang="el-GR" sz="1600" dirty="0">
                          <a:latin typeface="Calibri" panose="020F0502020204030204" pitchFamily="34" charset="0"/>
                          <a:ea typeface="Calibri" panose="020F0502020204030204" pitchFamily="34" charset="0"/>
                          <a:cs typeface="Calibri" panose="020F0502020204030204" pitchFamily="34" charset="0"/>
                        </a:rPr>
                        <a:t> </a:t>
                      </a:r>
                      <a:r>
                        <a:rPr lang="en-US" sz="1600" noProof="0" dirty="0">
                          <a:latin typeface="Calibri" panose="020F0502020204030204" pitchFamily="34" charset="0"/>
                          <a:ea typeface="Calibri" panose="020F0502020204030204" pitchFamily="34" charset="0"/>
                          <a:cs typeface="Calibri" panose="020F0502020204030204" pitchFamily="34" charset="0"/>
                        </a:rPr>
                        <a:t>System</a:t>
                      </a:r>
                    </a:p>
                  </a:txBody>
                  <a:tcPr/>
                </a:tc>
                <a:extLst>
                  <a:ext uri="{0D108BD9-81ED-4DB2-BD59-A6C34878D82A}">
                    <a16:rowId xmlns:a16="http://schemas.microsoft.com/office/drawing/2014/main" val="429645047"/>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Hydroponic Gardening or Farm-related videos and resources (virtual farm tours)</a:t>
                      </a:r>
                      <a:endParaRPr lang="el-G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tc>
                  <a:txBody>
                    <a:bodyPr/>
                    <a:lstStyle/>
                    <a:p>
                      <a:pPr lvl="0"/>
                      <a:r>
                        <a:rPr lang="en-US"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Bucket or basin for water reservoir</a:t>
                      </a:r>
                      <a:endParaRPr lang="el-G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extLst>
                  <a:ext uri="{0D108BD9-81ED-4DB2-BD59-A6C34878D82A}">
                    <a16:rowId xmlns:a16="http://schemas.microsoft.com/office/drawing/2014/main" val="2481418933"/>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Art supplies (e.g., markers, paper, scissors)</a:t>
                      </a:r>
                      <a:endParaRPr lang="el-G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0" i="0" u="none" strike="noStrike" cap="none" noProof="0"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Water</a:t>
                      </a:r>
                    </a:p>
                  </a:txBody>
                  <a:tcPr/>
                </a:tc>
                <a:extLst>
                  <a:ext uri="{0D108BD9-81ED-4DB2-BD59-A6C34878D82A}">
                    <a16:rowId xmlns:a16="http://schemas.microsoft.com/office/drawing/2014/main" val="2838449364"/>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0" i="0" u="none" strike="noStrike" cap="none" noProof="0"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Science journals or notebooks</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Hydroponic fertilizer (dry or liquid)</a:t>
                      </a:r>
                      <a:endParaRPr lang="el-G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extLst>
                  <a:ext uri="{0D108BD9-81ED-4DB2-BD59-A6C34878D82A}">
                    <a16:rowId xmlns:a16="http://schemas.microsoft.com/office/drawing/2014/main" val="2227916206"/>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Computers/tablets with internet access (for research)</a:t>
                      </a:r>
                      <a:endParaRPr lang="el-G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Cotton or nylon cord for wicks</a:t>
                      </a:r>
                      <a:endParaRPr lang="el-G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extLst>
                  <a:ext uri="{0D108BD9-81ED-4DB2-BD59-A6C34878D82A}">
                    <a16:rowId xmlns:a16="http://schemas.microsoft.com/office/drawing/2014/main" val="4101419505"/>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Post-it or worksheets</a:t>
                      </a:r>
                      <a:endParaRPr lang="el-G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0" i="0" u="none" strike="noStrike" cap="none" noProof="0"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Growing medium</a:t>
                      </a:r>
                    </a:p>
                  </a:txBody>
                  <a:tcPr/>
                </a:tc>
                <a:extLst>
                  <a:ext uri="{0D108BD9-81ED-4DB2-BD59-A6C34878D82A}">
                    <a16:rowId xmlns:a16="http://schemas.microsoft.com/office/drawing/2014/main" val="3540819793"/>
                  </a:ext>
                </a:extLst>
              </a:tr>
              <a:tr h="370840">
                <a:tc>
                  <a:txBody>
                    <a:bodyPr/>
                    <a:lstStyle/>
                    <a:p>
                      <a:pPr algn="ctr"/>
                      <a:r>
                        <a:rPr lang="en-US" sz="1600" b="1" noProof="0" dirty="0">
                          <a:solidFill>
                            <a:schemeClr val="bg1"/>
                          </a:solidFill>
                          <a:latin typeface="Calibri" panose="020F0502020204030204" pitchFamily="34" charset="0"/>
                          <a:ea typeface="Calibri" panose="020F0502020204030204" pitchFamily="34" charset="0"/>
                          <a:cs typeface="Calibri" panose="020F0502020204030204" pitchFamily="34" charset="0"/>
                        </a:rPr>
                        <a:t>Traditional Planting Process</a:t>
                      </a:r>
                    </a:p>
                  </a:txBody>
                  <a:tcPr>
                    <a:solidFill>
                      <a:srgbClr val="4F81BD"/>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0" i="0" u="none" strike="noStrike" cap="none" noProof="0"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Growing tray</a:t>
                      </a:r>
                    </a:p>
                  </a:txBody>
                  <a:tcPr/>
                </a:tc>
                <a:extLst>
                  <a:ext uri="{0D108BD9-81ED-4DB2-BD59-A6C34878D82A}">
                    <a16:rowId xmlns:a16="http://schemas.microsoft.com/office/drawing/2014/main" val="4245241542"/>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One or two pots</a:t>
                      </a:r>
                      <a:endParaRPr lang="el-G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tr-T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Soil or potting mix</a:t>
                      </a:r>
                      <a:endParaRPr lang="el-G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extLst>
                  <a:ext uri="{0D108BD9-81ED-4DB2-BD59-A6C34878D82A}">
                    <a16:rowId xmlns:a16="http://schemas.microsoft.com/office/drawing/2014/main" val="105282928"/>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Seedling</a:t>
                      </a:r>
                      <a:endParaRPr lang="el-G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tr-T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Seedling</a:t>
                      </a:r>
                      <a:endParaRPr lang="el-G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extLst>
                  <a:ext uri="{0D108BD9-81ED-4DB2-BD59-A6C34878D82A}">
                    <a16:rowId xmlns:a16="http://schemas.microsoft.com/office/drawing/2014/main" val="3251972975"/>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tr-TR" sz="1600" dirty="0">
                          <a:effectLst/>
                          <a:latin typeface="Calibri" panose="020F0502020204030204" pitchFamily="34" charset="0"/>
                          <a:ea typeface="Calibri" panose="020F0502020204030204" pitchFamily="34" charset="0"/>
                          <a:cs typeface="Calibri" panose="020F0502020204030204" pitchFamily="34" charset="0"/>
                        </a:rPr>
                        <a:t>Soil or potting mix</a:t>
                      </a:r>
                      <a:endParaRPr lang="el-GR" sz="1600" dirty="0">
                        <a:effectLst/>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tr-T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Labels and markers for plants</a:t>
                      </a:r>
                      <a:endParaRPr lang="el-G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extLst>
                  <a:ext uri="{0D108BD9-81ED-4DB2-BD59-A6C34878D82A}">
                    <a16:rowId xmlns:a16="http://schemas.microsoft.com/office/drawing/2014/main" val="1930991659"/>
                  </a:ext>
                </a:extLst>
              </a:tr>
              <a:tr h="370840">
                <a:tc>
                  <a:txBody>
                    <a:bodyPr/>
                    <a:lstStyle/>
                    <a:p>
                      <a:r>
                        <a:rPr lang="tr-TR" sz="1600" kern="0" dirty="0">
                          <a:effectLst/>
                          <a:latin typeface="Calibri" panose="020F0502020204030204" pitchFamily="34" charset="0"/>
                          <a:ea typeface="Calibri" panose="020F0502020204030204" pitchFamily="34" charset="0"/>
                          <a:cs typeface="Calibri" panose="020F0502020204030204" pitchFamily="34" charset="0"/>
                        </a:rPr>
                        <a:t>Watering cans or spray bottles</a:t>
                      </a:r>
                      <a:endParaRPr lang="en-US" sz="16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rPr>
                        <a:t>Step by step instructions</a:t>
                      </a:r>
                      <a:endParaRPr lang="el-GR" sz="16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a:tc>
                <a:extLst>
                  <a:ext uri="{0D108BD9-81ED-4DB2-BD59-A6C34878D82A}">
                    <a16:rowId xmlns:a16="http://schemas.microsoft.com/office/drawing/2014/main" val="248859504"/>
                  </a:ext>
                </a:extLst>
              </a:tr>
            </a:tbl>
          </a:graphicData>
        </a:graphic>
      </p:graphicFrame>
    </p:spTree>
    <p:extLst>
      <p:ext uri="{BB962C8B-B14F-4D97-AF65-F5344CB8AC3E}">
        <p14:creationId xmlns:p14="http://schemas.microsoft.com/office/powerpoint/2010/main" val="4110121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594044" y="274638"/>
            <a:ext cx="10692765" cy="688923"/>
          </a:xfrm>
          <a:prstGeom prst="rect">
            <a:avLst/>
          </a:prstGeom>
          <a:solidFill>
            <a:srgbClr val="7E3DBC"/>
          </a:solidFill>
          <a:ln>
            <a:noFill/>
          </a:ln>
        </p:spPr>
        <p:txBody>
          <a:bodyPr spcFirstLastPara="1" wrap="square" lIns="91425" tIns="45700" rIns="91425" bIns="45700" anchor="ctr" anchorCtr="0">
            <a:noAutofit/>
          </a:bodyPr>
          <a:lstStyle/>
          <a:p>
            <a:pPr marL="0" lvl="0" indent="0" algn="ctr" rtl="0">
              <a:spcBef>
                <a:spcPts val="0"/>
              </a:spcBef>
              <a:spcAft>
                <a:spcPts val="0"/>
              </a:spcAft>
              <a:buClr>
                <a:srgbClr val="7E3DBC"/>
              </a:buClr>
              <a:buSzPts val="4400"/>
              <a:buFont typeface="Tahoma"/>
              <a:buNone/>
            </a:pPr>
            <a:r>
              <a:rPr lang="en-US" sz="2400" b="1" dirty="0">
                <a:solidFill>
                  <a:schemeClr val="bg1"/>
                </a:solidFill>
                <a:latin typeface="Tahoma"/>
                <a:ea typeface="Tahoma"/>
                <a:cs typeface="Tahoma"/>
                <a:sym typeface="Tahoma"/>
              </a:rPr>
              <a:t>Lesson Plan 1</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Food</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production</a:t>
            </a:r>
            <a:r>
              <a:rPr lang="el-GR" sz="2400" b="1" dirty="0">
                <a:solidFill>
                  <a:schemeClr val="bg1"/>
                </a:solidFill>
                <a:latin typeface="Tahoma"/>
                <a:ea typeface="Tahoma"/>
                <a:cs typeface="Tahoma"/>
                <a:sym typeface="Tahoma"/>
              </a:rPr>
              <a:t> and </a:t>
            </a:r>
            <a:r>
              <a:rPr lang="en-US" sz="2400" b="1" dirty="0">
                <a:solidFill>
                  <a:schemeClr val="bg1"/>
                </a:solidFill>
                <a:latin typeface="Tahoma"/>
                <a:ea typeface="Tahoma"/>
                <a:cs typeface="Tahoma"/>
                <a:sym typeface="Tahoma"/>
              </a:rPr>
              <a:t>sustainability</a:t>
            </a:r>
            <a:r>
              <a:rPr lang="el-GR" sz="2400" b="1" dirty="0">
                <a:solidFill>
                  <a:schemeClr val="bg1"/>
                </a:solidFill>
                <a:latin typeface="Tahoma"/>
                <a:ea typeface="Tahoma"/>
                <a:cs typeface="Tahoma"/>
                <a:sym typeface="Tahoma"/>
              </a:rPr>
              <a:t> – </a:t>
            </a:r>
            <a:r>
              <a:rPr lang="en-US" sz="2400" b="1" dirty="0">
                <a:solidFill>
                  <a:schemeClr val="bg1"/>
                </a:solidFill>
                <a:latin typeface="Tahoma"/>
                <a:ea typeface="Tahoma"/>
                <a:cs typeface="Tahoma"/>
                <a:sym typeface="Tahoma"/>
              </a:rPr>
              <a:t>Hydroponic</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Farming</a:t>
            </a:r>
            <a:endParaRPr lang="en-US" sz="2400" dirty="0">
              <a:solidFill>
                <a:schemeClr val="bg1"/>
              </a:solidFill>
            </a:endParaRPr>
          </a:p>
        </p:txBody>
      </p:sp>
      <p:graphicFrame>
        <p:nvGraphicFramePr>
          <p:cNvPr id="3" name="Πίνακας 2">
            <a:extLst>
              <a:ext uri="{FF2B5EF4-FFF2-40B4-BE49-F238E27FC236}">
                <a16:creationId xmlns:a16="http://schemas.microsoft.com/office/drawing/2014/main" id="{FF1DD99D-C9A1-239E-F824-DF5F9FF8BE79}"/>
              </a:ext>
            </a:extLst>
          </p:cNvPr>
          <p:cNvGraphicFramePr>
            <a:graphicFrameLocks noGrp="1"/>
          </p:cNvGraphicFramePr>
          <p:nvPr>
            <p:extLst>
              <p:ext uri="{D42A27DB-BD31-4B8C-83A1-F6EECF244321}">
                <p14:modId xmlns:p14="http://schemas.microsoft.com/office/powerpoint/2010/main" val="2866686392"/>
              </p:ext>
            </p:extLst>
          </p:nvPr>
        </p:nvGraphicFramePr>
        <p:xfrm>
          <a:off x="594044" y="2483369"/>
          <a:ext cx="10692765" cy="1221042"/>
        </p:xfrm>
        <a:graphic>
          <a:graphicData uri="http://schemas.openxmlformats.org/drawingml/2006/table">
            <a:tbl>
              <a:tblPr firstRow="1" firstCol="1" bandRow="1"/>
              <a:tblGrid>
                <a:gridCol w="1903350">
                  <a:extLst>
                    <a:ext uri="{9D8B030D-6E8A-4147-A177-3AD203B41FA5}">
                      <a16:colId xmlns:a16="http://schemas.microsoft.com/office/drawing/2014/main" val="1226116882"/>
                    </a:ext>
                  </a:extLst>
                </a:gridCol>
                <a:gridCol w="8789415">
                  <a:extLst>
                    <a:ext uri="{9D8B030D-6E8A-4147-A177-3AD203B41FA5}">
                      <a16:colId xmlns:a16="http://schemas.microsoft.com/office/drawing/2014/main" val="2687821873"/>
                    </a:ext>
                  </a:extLst>
                </a:gridCol>
              </a:tblGrid>
              <a:tr h="0">
                <a:tc>
                  <a:txBody>
                    <a:bodyPr/>
                    <a:lstStyle/>
                    <a:p>
                      <a:pPr algn="ctr">
                        <a:lnSpc>
                          <a:spcPct val="115000"/>
                        </a:lnSpc>
                        <a:spcAft>
                          <a:spcPts val="1000"/>
                        </a:spcAft>
                      </a:pPr>
                      <a:r>
                        <a:rPr lang="en-US" sz="12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10 min</a:t>
                      </a:r>
                      <a:endParaRPr lang="el-G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tc>
                  <a:txBody>
                    <a:bodyPr/>
                    <a:lstStyle/>
                    <a:p>
                      <a:pPr marL="285750" indent="-285750">
                        <a:lnSpc>
                          <a:spcPct val="115000"/>
                        </a:lnSpc>
                        <a:spcAft>
                          <a:spcPts val="1000"/>
                        </a:spcAft>
                        <a:buFont typeface="Arial" panose="020B0604020202020204" pitchFamily="34" charset="0"/>
                        <a:buChar char="•"/>
                      </a:pPr>
                      <a:r>
                        <a:rPr lang="tr-TR"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Introduce the concept of ecological problems on farms.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r>
                        <a:rPr lang="tr-TR"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Use Brainstorming Ideas techniques to investigate students’ prior knowledge or ideas about these problems. You may hand out post-it or worksheets to help them organize their ideas.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r>
                        <a:rPr lang="tr-TR"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Have the student groups share their ideas with the class.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extLst>
                  <a:ext uri="{0D108BD9-81ED-4DB2-BD59-A6C34878D82A}">
                    <a16:rowId xmlns:a16="http://schemas.microsoft.com/office/drawing/2014/main" val="2312948569"/>
                  </a:ext>
                </a:extLst>
              </a:tr>
            </a:tbl>
          </a:graphicData>
        </a:graphic>
      </p:graphicFrame>
      <p:graphicFrame>
        <p:nvGraphicFramePr>
          <p:cNvPr id="4" name="Πίνακας 3">
            <a:extLst>
              <a:ext uri="{FF2B5EF4-FFF2-40B4-BE49-F238E27FC236}">
                <a16:creationId xmlns:a16="http://schemas.microsoft.com/office/drawing/2014/main" id="{7D5952AD-0243-1CA4-DECE-940432FBDEFF}"/>
              </a:ext>
            </a:extLst>
          </p:cNvPr>
          <p:cNvGraphicFramePr>
            <a:graphicFrameLocks noGrp="1"/>
          </p:cNvGraphicFramePr>
          <p:nvPr>
            <p:extLst>
              <p:ext uri="{D42A27DB-BD31-4B8C-83A1-F6EECF244321}">
                <p14:modId xmlns:p14="http://schemas.microsoft.com/office/powerpoint/2010/main" val="4075222468"/>
              </p:ext>
            </p:extLst>
          </p:nvPr>
        </p:nvGraphicFramePr>
        <p:xfrm>
          <a:off x="594044" y="1112944"/>
          <a:ext cx="10692765" cy="1221042"/>
        </p:xfrm>
        <a:graphic>
          <a:graphicData uri="http://schemas.openxmlformats.org/drawingml/2006/table">
            <a:tbl>
              <a:tblPr firstRow="1" firstCol="1" bandRow="1"/>
              <a:tblGrid>
                <a:gridCol w="1864021">
                  <a:extLst>
                    <a:ext uri="{9D8B030D-6E8A-4147-A177-3AD203B41FA5}">
                      <a16:colId xmlns:a16="http://schemas.microsoft.com/office/drawing/2014/main" val="2173706261"/>
                    </a:ext>
                  </a:extLst>
                </a:gridCol>
                <a:gridCol w="8828744">
                  <a:extLst>
                    <a:ext uri="{9D8B030D-6E8A-4147-A177-3AD203B41FA5}">
                      <a16:colId xmlns:a16="http://schemas.microsoft.com/office/drawing/2014/main" val="345085183"/>
                    </a:ext>
                  </a:extLst>
                </a:gridCol>
              </a:tblGrid>
              <a:tr h="0">
                <a:tc>
                  <a:txBody>
                    <a:bodyPr/>
                    <a:lstStyle/>
                    <a:p>
                      <a:pPr algn="ctr">
                        <a:lnSpc>
                          <a:spcPct val="115000"/>
                        </a:lnSpc>
                        <a:spcAft>
                          <a:spcPts val="1000"/>
                        </a:spcAft>
                      </a:pPr>
                      <a:r>
                        <a:rPr lang="en-US" sz="1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 min</a:t>
                      </a:r>
                      <a:endParaRPr lang="el-G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tc>
                  <a:txBody>
                    <a:bodyPr/>
                    <a:lstStyle/>
                    <a:p>
                      <a:pPr marL="285750" indent="-285750">
                        <a:lnSpc>
                          <a:spcPct val="115000"/>
                        </a:lnSpc>
                        <a:spcAft>
                          <a:spcPts val="1000"/>
                        </a:spcAft>
                        <a:buFont typeface="Arial" panose="020B0604020202020204" pitchFamily="34" charset="0"/>
                        <a:buChar char="•"/>
                      </a:pPr>
                      <a:r>
                        <a:rPr lang="tr-TR"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Begin with a discussion about farms and their importance in producing food.</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r>
                        <a:rPr lang="tr-TR"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Use the videos about Farming and Food (TeDx) and Agroecology.</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r>
                        <a:rPr lang="tr-TR"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Ignite a discussion about the global food crisis and what makes us clearly state there is one. Engage students in thinking about solutions to undertake food crisis.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extLst>
                  <a:ext uri="{0D108BD9-81ED-4DB2-BD59-A6C34878D82A}">
                    <a16:rowId xmlns:a16="http://schemas.microsoft.com/office/drawing/2014/main" val="2023635205"/>
                  </a:ext>
                </a:extLst>
              </a:tr>
            </a:tbl>
          </a:graphicData>
        </a:graphic>
      </p:graphicFrame>
      <p:graphicFrame>
        <p:nvGraphicFramePr>
          <p:cNvPr id="5" name="Πίνακας 4">
            <a:extLst>
              <a:ext uri="{FF2B5EF4-FFF2-40B4-BE49-F238E27FC236}">
                <a16:creationId xmlns:a16="http://schemas.microsoft.com/office/drawing/2014/main" id="{1D256676-F5CC-F79F-6C6A-DD2F2787D27A}"/>
              </a:ext>
            </a:extLst>
          </p:cNvPr>
          <p:cNvGraphicFramePr>
            <a:graphicFrameLocks noGrp="1"/>
          </p:cNvGraphicFramePr>
          <p:nvPr>
            <p:extLst>
              <p:ext uri="{D42A27DB-BD31-4B8C-83A1-F6EECF244321}">
                <p14:modId xmlns:p14="http://schemas.microsoft.com/office/powerpoint/2010/main" val="973479920"/>
              </p:ext>
            </p:extLst>
          </p:nvPr>
        </p:nvGraphicFramePr>
        <p:xfrm>
          <a:off x="594044" y="3853794"/>
          <a:ext cx="10692765" cy="1466406"/>
        </p:xfrm>
        <a:graphic>
          <a:graphicData uri="http://schemas.openxmlformats.org/drawingml/2006/table">
            <a:tbl>
              <a:tblPr firstRow="1" firstCol="1" bandRow="1"/>
              <a:tblGrid>
                <a:gridCol w="1923014">
                  <a:extLst>
                    <a:ext uri="{9D8B030D-6E8A-4147-A177-3AD203B41FA5}">
                      <a16:colId xmlns:a16="http://schemas.microsoft.com/office/drawing/2014/main" val="1939055266"/>
                    </a:ext>
                  </a:extLst>
                </a:gridCol>
                <a:gridCol w="8769751">
                  <a:extLst>
                    <a:ext uri="{9D8B030D-6E8A-4147-A177-3AD203B41FA5}">
                      <a16:colId xmlns:a16="http://schemas.microsoft.com/office/drawing/2014/main" val="3394380249"/>
                    </a:ext>
                  </a:extLst>
                </a:gridCol>
              </a:tblGrid>
              <a:tr h="0">
                <a:tc>
                  <a:txBody>
                    <a:bodyPr/>
                    <a:lstStyle/>
                    <a:p>
                      <a:pPr algn="ctr">
                        <a:lnSpc>
                          <a:spcPct val="115000"/>
                        </a:lnSpc>
                        <a:spcAft>
                          <a:spcPts val="1000"/>
                        </a:spcAft>
                      </a:pPr>
                      <a:r>
                        <a:rPr lang="en-US" sz="12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20 min</a:t>
                      </a:r>
                      <a:endParaRPr lang="el-G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tc>
                  <a:txBody>
                    <a:bodyPr/>
                    <a:lstStyle/>
                    <a:p>
                      <a:pPr marL="285750" indent="-285750">
                        <a:lnSpc>
                          <a:spcPct val="115000"/>
                        </a:lnSpc>
                        <a:spcAft>
                          <a:spcPts val="1000"/>
                        </a:spcAft>
                        <a:buFont typeface="Arial" panose="020B0604020202020204" pitchFamily="34" charset="0"/>
                        <a:buChar char="•"/>
                      </a:pPr>
                      <a:r>
                        <a:rPr lang="tr-TR"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Have your student groups conduct a brief research on ecological problems on farms and proposed solutions using internet resources.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r>
                        <a:rPr lang="tr-TR"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 their groups, have them create two concept maps with their findings, one for the ecological problems on farms and one for proposed solutions.</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r>
                        <a:rPr lang="tr-TR" sz="14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Have the student groups share their work with the class and post their concept maps on the wall or notice board.</a:t>
                      </a:r>
                      <a:endParaRPr lang="el-GR"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extLst>
                  <a:ext uri="{0D108BD9-81ED-4DB2-BD59-A6C34878D82A}">
                    <a16:rowId xmlns:a16="http://schemas.microsoft.com/office/drawing/2014/main" val="3068413287"/>
                  </a:ext>
                </a:extLst>
              </a:tr>
            </a:tbl>
          </a:graphicData>
        </a:graphic>
      </p:graphicFrame>
    </p:spTree>
    <p:extLst>
      <p:ext uri="{BB962C8B-B14F-4D97-AF65-F5344CB8AC3E}">
        <p14:creationId xmlns:p14="http://schemas.microsoft.com/office/powerpoint/2010/main" val="1698353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594044" y="274638"/>
            <a:ext cx="10692765" cy="688923"/>
          </a:xfrm>
          <a:prstGeom prst="rect">
            <a:avLst/>
          </a:prstGeom>
          <a:solidFill>
            <a:srgbClr val="7E3DBC"/>
          </a:solidFill>
          <a:ln>
            <a:noFill/>
          </a:ln>
        </p:spPr>
        <p:txBody>
          <a:bodyPr spcFirstLastPara="1" wrap="square" lIns="91425" tIns="45700" rIns="91425" bIns="45700" anchor="ctr" anchorCtr="0">
            <a:noAutofit/>
          </a:bodyPr>
          <a:lstStyle/>
          <a:p>
            <a:pPr marL="0" lvl="0" indent="0" algn="ctr" rtl="0">
              <a:spcBef>
                <a:spcPts val="0"/>
              </a:spcBef>
              <a:spcAft>
                <a:spcPts val="0"/>
              </a:spcAft>
              <a:buClr>
                <a:srgbClr val="7E3DBC"/>
              </a:buClr>
              <a:buSzPts val="4400"/>
              <a:buFont typeface="Tahoma"/>
              <a:buNone/>
            </a:pPr>
            <a:r>
              <a:rPr lang="en-US" sz="2400" b="1" dirty="0">
                <a:solidFill>
                  <a:schemeClr val="bg1"/>
                </a:solidFill>
                <a:latin typeface="Tahoma"/>
                <a:ea typeface="Tahoma"/>
                <a:cs typeface="Tahoma"/>
                <a:sym typeface="Tahoma"/>
              </a:rPr>
              <a:t>Lesson Plan 1</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Food</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production</a:t>
            </a:r>
            <a:r>
              <a:rPr lang="el-GR" sz="2400" b="1" dirty="0">
                <a:solidFill>
                  <a:schemeClr val="bg1"/>
                </a:solidFill>
                <a:latin typeface="Tahoma"/>
                <a:ea typeface="Tahoma"/>
                <a:cs typeface="Tahoma"/>
                <a:sym typeface="Tahoma"/>
              </a:rPr>
              <a:t> and </a:t>
            </a:r>
            <a:r>
              <a:rPr lang="en-US" sz="2400" b="1" dirty="0">
                <a:solidFill>
                  <a:schemeClr val="bg1"/>
                </a:solidFill>
                <a:latin typeface="Tahoma"/>
                <a:ea typeface="Tahoma"/>
                <a:cs typeface="Tahoma"/>
                <a:sym typeface="Tahoma"/>
              </a:rPr>
              <a:t>sustainability</a:t>
            </a:r>
            <a:r>
              <a:rPr lang="el-GR" sz="2400" b="1" dirty="0">
                <a:solidFill>
                  <a:schemeClr val="bg1"/>
                </a:solidFill>
                <a:latin typeface="Tahoma"/>
                <a:ea typeface="Tahoma"/>
                <a:cs typeface="Tahoma"/>
                <a:sym typeface="Tahoma"/>
              </a:rPr>
              <a:t> – </a:t>
            </a:r>
            <a:r>
              <a:rPr lang="en-US" sz="2400" b="1" dirty="0">
                <a:solidFill>
                  <a:schemeClr val="bg1"/>
                </a:solidFill>
                <a:latin typeface="Tahoma"/>
                <a:ea typeface="Tahoma"/>
                <a:cs typeface="Tahoma"/>
                <a:sym typeface="Tahoma"/>
              </a:rPr>
              <a:t>Hydroponic</a:t>
            </a:r>
            <a:r>
              <a:rPr lang="el-GR" sz="2400" b="1" dirty="0">
                <a:solidFill>
                  <a:schemeClr val="bg1"/>
                </a:solidFill>
                <a:latin typeface="Tahoma"/>
                <a:ea typeface="Tahoma"/>
                <a:cs typeface="Tahoma"/>
                <a:sym typeface="Tahoma"/>
              </a:rPr>
              <a:t> </a:t>
            </a:r>
            <a:r>
              <a:rPr lang="en-US" sz="2400" b="1" dirty="0">
                <a:solidFill>
                  <a:schemeClr val="bg1"/>
                </a:solidFill>
                <a:latin typeface="Tahoma"/>
                <a:ea typeface="Tahoma"/>
                <a:cs typeface="Tahoma"/>
                <a:sym typeface="Tahoma"/>
              </a:rPr>
              <a:t>Farming</a:t>
            </a:r>
            <a:endParaRPr lang="en-US" sz="2400" dirty="0">
              <a:solidFill>
                <a:schemeClr val="bg1"/>
              </a:solidFill>
            </a:endParaRPr>
          </a:p>
        </p:txBody>
      </p:sp>
      <p:sp>
        <p:nvSpPr>
          <p:cNvPr id="2" name="Google Shape;100;p2">
            <a:extLst>
              <a:ext uri="{FF2B5EF4-FFF2-40B4-BE49-F238E27FC236}">
                <a16:creationId xmlns:a16="http://schemas.microsoft.com/office/drawing/2014/main" id="{9464CF13-1167-449C-4619-AAFAD974B1E9}"/>
              </a:ext>
            </a:extLst>
          </p:cNvPr>
          <p:cNvSpPr txBox="1">
            <a:spLocks noGrp="1"/>
          </p:cNvSpPr>
          <p:nvPr>
            <p:ph type="body" idx="1"/>
          </p:nvPr>
        </p:nvSpPr>
        <p:spPr>
          <a:xfrm>
            <a:off x="505864" y="1272183"/>
            <a:ext cx="10791089" cy="457195"/>
          </a:xfrm>
          <a:prstGeom prst="rect">
            <a:avLst/>
          </a:prstGeom>
          <a:noFill/>
          <a:ln>
            <a:noFill/>
          </a:ln>
        </p:spPr>
        <p:txBody>
          <a:bodyPr spcFirstLastPara="1" wrap="square" lIns="91425" tIns="45700" rIns="91425" bIns="45700" anchor="t" anchorCtr="0">
            <a:normAutofit/>
          </a:bodyPr>
          <a:lstStyle/>
          <a:p>
            <a:pPr marL="0" indent="0" algn="ctr">
              <a:spcBef>
                <a:spcPts val="0"/>
              </a:spcBef>
              <a:buSzPts val="2800"/>
              <a:buNone/>
            </a:pPr>
            <a:r>
              <a:rPr lang="en-US" sz="2400" b="1" dirty="0">
                <a:solidFill>
                  <a:srgbClr val="409B1B"/>
                </a:solidFill>
                <a:latin typeface="Tahoma"/>
                <a:ea typeface="Tahoma"/>
                <a:cs typeface="Tahoma"/>
                <a:sym typeface="Tahoma"/>
              </a:rPr>
              <a:t>Hands</a:t>
            </a:r>
            <a:r>
              <a:rPr lang="el-GR" sz="2400" b="1" dirty="0">
                <a:solidFill>
                  <a:srgbClr val="409B1B"/>
                </a:solidFill>
                <a:latin typeface="Tahoma"/>
                <a:ea typeface="Tahoma"/>
                <a:cs typeface="Tahoma"/>
                <a:sym typeface="Tahoma"/>
              </a:rPr>
              <a:t> on </a:t>
            </a:r>
            <a:r>
              <a:rPr lang="en-US" sz="2400" b="1" dirty="0">
                <a:solidFill>
                  <a:srgbClr val="409B1B"/>
                </a:solidFill>
                <a:latin typeface="Tahoma"/>
                <a:ea typeface="Tahoma"/>
                <a:cs typeface="Tahoma"/>
                <a:sym typeface="Tahoma"/>
              </a:rPr>
              <a:t>Activity</a:t>
            </a:r>
          </a:p>
        </p:txBody>
      </p:sp>
      <p:graphicFrame>
        <p:nvGraphicFramePr>
          <p:cNvPr id="7" name="Πίνακας 6">
            <a:extLst>
              <a:ext uri="{FF2B5EF4-FFF2-40B4-BE49-F238E27FC236}">
                <a16:creationId xmlns:a16="http://schemas.microsoft.com/office/drawing/2014/main" id="{F158863E-8FFC-D108-47AA-D3396AC27480}"/>
              </a:ext>
            </a:extLst>
          </p:cNvPr>
          <p:cNvGraphicFramePr>
            <a:graphicFrameLocks noGrp="1"/>
          </p:cNvGraphicFramePr>
          <p:nvPr>
            <p:extLst>
              <p:ext uri="{D42A27DB-BD31-4B8C-83A1-F6EECF244321}">
                <p14:modId xmlns:p14="http://schemas.microsoft.com/office/powerpoint/2010/main" val="2081881281"/>
              </p:ext>
            </p:extLst>
          </p:nvPr>
        </p:nvGraphicFramePr>
        <p:xfrm>
          <a:off x="594044" y="2038001"/>
          <a:ext cx="10614730" cy="3576066"/>
        </p:xfrm>
        <a:graphic>
          <a:graphicData uri="http://schemas.openxmlformats.org/drawingml/2006/table">
            <a:tbl>
              <a:tblPr firstRow="1" firstCol="1" bandRow="1"/>
              <a:tblGrid>
                <a:gridCol w="2427804">
                  <a:extLst>
                    <a:ext uri="{9D8B030D-6E8A-4147-A177-3AD203B41FA5}">
                      <a16:colId xmlns:a16="http://schemas.microsoft.com/office/drawing/2014/main" val="267191913"/>
                    </a:ext>
                  </a:extLst>
                </a:gridCol>
                <a:gridCol w="8186926">
                  <a:extLst>
                    <a:ext uri="{9D8B030D-6E8A-4147-A177-3AD203B41FA5}">
                      <a16:colId xmlns:a16="http://schemas.microsoft.com/office/drawing/2014/main" val="34745386"/>
                    </a:ext>
                  </a:extLst>
                </a:gridCol>
              </a:tblGrid>
              <a:tr h="0">
                <a:tc>
                  <a:txBody>
                    <a:bodyPr/>
                    <a:lstStyle/>
                    <a:p>
                      <a:pPr algn="ctr">
                        <a:lnSpc>
                          <a:spcPct val="115000"/>
                        </a:lnSpc>
                        <a:spcAft>
                          <a:spcPts val="1000"/>
                        </a:spcAft>
                      </a:pPr>
                      <a:r>
                        <a:rPr lang="en-US" sz="1600" b="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30 min</a:t>
                      </a:r>
                      <a:endParaRPr lang="el-GR" sz="16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tc>
                  <a:txBody>
                    <a:bodyPr/>
                    <a:lstStyle/>
                    <a:p>
                      <a:pPr marL="285750" indent="-285750">
                        <a:lnSpc>
                          <a:spcPct val="115000"/>
                        </a:lnSpc>
                        <a:spcAft>
                          <a:spcPts val="1000"/>
                        </a:spcAft>
                        <a:buClr>
                          <a:srgbClr val="7E3DBC"/>
                        </a:buClr>
                        <a:buFont typeface="Wingdings" panose="05000000000000000000" pitchFamily="2" charset="2"/>
                        <a:buChar char="Ø"/>
                      </a:pPr>
                      <a:r>
                        <a:rPr lang="tr-TR" sz="16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Introduce the wick hydroponic system. You can show pictures or videos to make sure your students understand how this system works and how they can easily create a simple grow tray.</a:t>
                      </a:r>
                      <a:endParaRPr lang="el-GR" sz="16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Clr>
                          <a:srgbClr val="7E3DBC"/>
                        </a:buClr>
                        <a:buFont typeface="Wingdings" panose="05000000000000000000" pitchFamily="2" charset="2"/>
                        <a:buChar char="Ø"/>
                      </a:pPr>
                      <a:r>
                        <a:rPr lang="tr-TR" sz="16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Provide student groups with all required materials and step by step instructions (</a:t>
                      </a:r>
                      <a:r>
                        <a:rPr lang="tr-TR" sz="1600" b="0"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https://www.thespruce.com/beginners-guide-to-hydroponics-1939215</a:t>
                      </a:r>
                      <a:r>
                        <a:rPr lang="tr-TR" sz="16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16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Clr>
                          <a:srgbClr val="7E3DBC"/>
                        </a:buClr>
                        <a:buFont typeface="Wingdings" panose="05000000000000000000" pitchFamily="2" charset="2"/>
                        <a:buChar char="Ø"/>
                      </a:pPr>
                      <a:r>
                        <a:rPr lang="tr-TR" sz="16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Have them create their mini hydroponic installation and put it in a place with easy access to light.</a:t>
                      </a:r>
                      <a:endParaRPr lang="el-GR" sz="16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Clr>
                          <a:srgbClr val="7E3DBC"/>
                        </a:buClr>
                        <a:buFont typeface="Wingdings" panose="05000000000000000000" pitchFamily="2" charset="2"/>
                        <a:buChar char="Ø"/>
                      </a:pPr>
                      <a:r>
                        <a:rPr lang="tr-TR" sz="16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You should also plant seeds in a traditional way – sowing seedlings into small pots without the wick system. Make sure your students water their pots every day and monitor the reservoir of the hydroponic installation to add nutrient liquid as needed.</a:t>
                      </a:r>
                      <a:endParaRPr lang="el-GR" sz="16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Clr>
                          <a:srgbClr val="7E3DBC"/>
                        </a:buClr>
                        <a:buFont typeface="Wingdings" panose="05000000000000000000" pitchFamily="2" charset="2"/>
                        <a:buChar char="Ø"/>
                      </a:pPr>
                      <a:r>
                        <a:rPr lang="tr-TR" sz="1600" b="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Encourage them to keep journals to record observations and changes over time.</a:t>
                      </a:r>
                      <a:endParaRPr lang="el-GR" sz="16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F3E5"/>
                    </a:solidFill>
                  </a:tcPr>
                </a:tc>
                <a:extLst>
                  <a:ext uri="{0D108BD9-81ED-4DB2-BD59-A6C34878D82A}">
                    <a16:rowId xmlns:a16="http://schemas.microsoft.com/office/drawing/2014/main" val="952215381"/>
                  </a:ext>
                </a:extLst>
              </a:tr>
            </a:tbl>
          </a:graphicData>
        </a:graphic>
      </p:graphicFrame>
    </p:spTree>
    <p:extLst>
      <p:ext uri="{BB962C8B-B14F-4D97-AF65-F5344CB8AC3E}">
        <p14:creationId xmlns:p14="http://schemas.microsoft.com/office/powerpoint/2010/main" val="2994502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594044" y="274638"/>
            <a:ext cx="10692765" cy="688923"/>
          </a:xfrm>
          <a:prstGeom prst="rect">
            <a:avLst/>
          </a:prstGeom>
          <a:solidFill>
            <a:srgbClr val="7E3DBC"/>
          </a:solidFill>
          <a:ln>
            <a:noFill/>
          </a:ln>
        </p:spPr>
        <p:txBody>
          <a:bodyPr spcFirstLastPara="1" wrap="square" lIns="91425" tIns="45700" rIns="91425" bIns="45700" anchor="ctr" anchorCtr="0">
            <a:noAutofit/>
          </a:bodyPr>
          <a:lstStyle/>
          <a:p>
            <a:pPr marL="0" lvl="0" indent="0" algn="ctr" rtl="0">
              <a:spcBef>
                <a:spcPts val="0"/>
              </a:spcBef>
              <a:spcAft>
                <a:spcPts val="0"/>
              </a:spcAft>
              <a:buClr>
                <a:srgbClr val="7E3DBC"/>
              </a:buClr>
              <a:buSzPts val="4400"/>
              <a:buFont typeface="Tahoma"/>
              <a:buNone/>
            </a:pPr>
            <a:r>
              <a:rPr lang="en-US" sz="2400" b="1" dirty="0">
                <a:solidFill>
                  <a:schemeClr val="bg1"/>
                </a:solidFill>
                <a:latin typeface="Tahoma"/>
                <a:ea typeface="Tahoma"/>
                <a:cs typeface="Tahoma"/>
                <a:sym typeface="Tahoma"/>
              </a:rPr>
              <a:t>Lesson Plan </a:t>
            </a:r>
            <a:r>
              <a:rPr lang="el-GR" sz="2400" b="1" dirty="0">
                <a:solidFill>
                  <a:schemeClr val="bg1"/>
                </a:solidFill>
                <a:latin typeface="Tahoma"/>
                <a:ea typeface="Tahoma"/>
                <a:cs typeface="Tahoma"/>
                <a:sym typeface="Tahoma"/>
              </a:rPr>
              <a:t>2: </a:t>
            </a:r>
            <a:r>
              <a:rPr lang="en-US" sz="2400" b="1" dirty="0">
                <a:solidFill>
                  <a:schemeClr val="bg1"/>
                </a:solidFill>
                <a:latin typeface="Tahoma"/>
                <a:ea typeface="Tahoma"/>
                <a:cs typeface="Tahoma"/>
                <a:sym typeface="Tahoma"/>
              </a:rPr>
              <a:t>Hydroponic mini farm and Vertical Planting</a:t>
            </a:r>
            <a:endParaRPr lang="en-US" sz="2400" dirty="0">
              <a:solidFill>
                <a:schemeClr val="bg1"/>
              </a:solidFill>
            </a:endParaRPr>
          </a:p>
        </p:txBody>
      </p:sp>
      <p:sp>
        <p:nvSpPr>
          <p:cNvPr id="100" name="Google Shape;100;p2"/>
          <p:cNvSpPr txBox="1">
            <a:spLocks noGrp="1"/>
          </p:cNvSpPr>
          <p:nvPr>
            <p:ph type="body" idx="1"/>
          </p:nvPr>
        </p:nvSpPr>
        <p:spPr>
          <a:xfrm>
            <a:off x="495720" y="1033385"/>
            <a:ext cx="5187325" cy="457195"/>
          </a:xfrm>
          <a:prstGeom prst="rect">
            <a:avLst/>
          </a:prstGeom>
          <a:noFill/>
          <a:ln>
            <a:noFill/>
          </a:ln>
        </p:spPr>
        <p:txBody>
          <a:bodyPr spcFirstLastPara="1" wrap="square" lIns="91425" tIns="45700" rIns="91425" bIns="45700" anchor="t" anchorCtr="0">
            <a:normAutofit/>
          </a:bodyPr>
          <a:lstStyle/>
          <a:p>
            <a:pPr marL="0" indent="0" algn="ctr">
              <a:spcBef>
                <a:spcPts val="0"/>
              </a:spcBef>
              <a:buSzPts val="2800"/>
              <a:buNone/>
            </a:pPr>
            <a:r>
              <a:rPr lang="en-US" sz="2400" b="1" dirty="0">
                <a:solidFill>
                  <a:srgbClr val="409B1B"/>
                </a:solidFill>
                <a:latin typeface="Tahoma"/>
                <a:ea typeface="Tahoma"/>
                <a:cs typeface="Tahoma"/>
                <a:sym typeface="Tahoma"/>
              </a:rPr>
              <a:t>Purpose</a:t>
            </a:r>
            <a:r>
              <a:rPr lang="el-GR" sz="2400" b="1" dirty="0">
                <a:solidFill>
                  <a:srgbClr val="409B1B"/>
                </a:solidFill>
                <a:latin typeface="Tahoma"/>
                <a:ea typeface="Tahoma"/>
                <a:cs typeface="Tahoma"/>
                <a:sym typeface="Tahoma"/>
              </a:rPr>
              <a:t> / </a:t>
            </a:r>
            <a:r>
              <a:rPr lang="en-US" sz="2400" b="1" dirty="0">
                <a:solidFill>
                  <a:srgbClr val="409B1B"/>
                </a:solidFill>
                <a:latin typeface="Tahoma"/>
                <a:ea typeface="Tahoma"/>
                <a:cs typeface="Tahoma"/>
                <a:sym typeface="Tahoma"/>
              </a:rPr>
              <a:t>Learning</a:t>
            </a:r>
            <a:r>
              <a:rPr lang="el-GR" sz="2400" b="1" dirty="0">
                <a:solidFill>
                  <a:srgbClr val="409B1B"/>
                </a:solidFill>
                <a:latin typeface="Tahoma"/>
                <a:ea typeface="Tahoma"/>
                <a:cs typeface="Tahoma"/>
                <a:sym typeface="Tahoma"/>
              </a:rPr>
              <a:t> </a:t>
            </a:r>
            <a:r>
              <a:rPr lang="en-US" sz="2400" b="1" dirty="0">
                <a:solidFill>
                  <a:srgbClr val="409B1B"/>
                </a:solidFill>
                <a:latin typeface="Tahoma"/>
                <a:ea typeface="Tahoma"/>
                <a:cs typeface="Tahoma"/>
                <a:sym typeface="Tahoma"/>
              </a:rPr>
              <a:t>objectives</a:t>
            </a:r>
          </a:p>
        </p:txBody>
      </p:sp>
      <p:sp>
        <p:nvSpPr>
          <p:cNvPr id="3" name="Google Shape;100;p2">
            <a:extLst>
              <a:ext uri="{FF2B5EF4-FFF2-40B4-BE49-F238E27FC236}">
                <a16:creationId xmlns:a16="http://schemas.microsoft.com/office/drawing/2014/main" id="{CD92C83B-E7F8-1C25-2FD1-B216C2B942B4}"/>
              </a:ext>
            </a:extLst>
          </p:cNvPr>
          <p:cNvSpPr txBox="1">
            <a:spLocks/>
          </p:cNvSpPr>
          <p:nvPr/>
        </p:nvSpPr>
        <p:spPr>
          <a:xfrm>
            <a:off x="594041" y="1560404"/>
            <a:ext cx="5000514" cy="3749015"/>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To introduce students to vertical planting as a space-saving farming technique.</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To teach students about the benefits of vertical planting for both farming and the environment.</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To engage students in a hands-on vertical planting activity.</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Empower students to take action by understanding and implementing a sustainable farming practice (vertical planting) at home or school level</a:t>
            </a:r>
          </a:p>
          <a:p>
            <a:pPr marL="285750" indent="-285750">
              <a:spcBef>
                <a:spcPts val="600"/>
              </a:spcBef>
              <a:spcAft>
                <a:spcPts val="600"/>
              </a:spcAft>
              <a:buClr>
                <a:srgbClr val="7E3DBC"/>
              </a:buClr>
              <a:buFont typeface="Wingdings" panose="05000000000000000000" pitchFamily="2" charset="2"/>
              <a:buChar char="v"/>
            </a:pPr>
            <a:endParaRPr lang="en-US" sz="2400" dirty="0">
              <a:latin typeface="Tahoma"/>
              <a:ea typeface="Tahoma"/>
              <a:cs typeface="Tahoma"/>
              <a:sym typeface="Tahoma"/>
            </a:endParaRPr>
          </a:p>
        </p:txBody>
      </p:sp>
      <p:sp>
        <p:nvSpPr>
          <p:cNvPr id="4" name="Google Shape;100;p2">
            <a:extLst>
              <a:ext uri="{FF2B5EF4-FFF2-40B4-BE49-F238E27FC236}">
                <a16:creationId xmlns:a16="http://schemas.microsoft.com/office/drawing/2014/main" id="{9B4C5EEC-AC84-D9EB-3D92-02B1DCA5D33E}"/>
              </a:ext>
            </a:extLst>
          </p:cNvPr>
          <p:cNvSpPr txBox="1">
            <a:spLocks/>
          </p:cNvSpPr>
          <p:nvPr/>
        </p:nvSpPr>
        <p:spPr>
          <a:xfrm>
            <a:off x="6485304" y="1033384"/>
            <a:ext cx="4528566" cy="457195"/>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0" indent="0" algn="ctr">
              <a:spcBef>
                <a:spcPts val="0"/>
              </a:spcBef>
              <a:buSzPts val="2800"/>
              <a:buFont typeface="Arial"/>
              <a:buNone/>
            </a:pPr>
            <a:r>
              <a:rPr lang="en-US" sz="2400" b="1" dirty="0">
                <a:solidFill>
                  <a:srgbClr val="409B1B"/>
                </a:solidFill>
                <a:latin typeface="Tahoma"/>
                <a:ea typeface="Tahoma"/>
                <a:cs typeface="Tahoma"/>
                <a:sym typeface="Tahoma"/>
              </a:rPr>
              <a:t>Intersecting</a:t>
            </a:r>
            <a:r>
              <a:rPr lang="el-GR" sz="2400" b="1" dirty="0">
                <a:solidFill>
                  <a:srgbClr val="409B1B"/>
                </a:solidFill>
                <a:latin typeface="Tahoma"/>
                <a:ea typeface="Tahoma"/>
                <a:cs typeface="Tahoma"/>
                <a:sym typeface="Tahoma"/>
              </a:rPr>
              <a:t> </a:t>
            </a:r>
            <a:r>
              <a:rPr lang="en-US" sz="2400" b="1" dirty="0">
                <a:solidFill>
                  <a:srgbClr val="409B1B"/>
                </a:solidFill>
                <a:latin typeface="Tahoma"/>
                <a:ea typeface="Tahoma"/>
                <a:cs typeface="Tahoma"/>
                <a:sym typeface="Tahoma"/>
              </a:rPr>
              <a:t>objectives</a:t>
            </a:r>
          </a:p>
        </p:txBody>
      </p:sp>
      <p:sp>
        <p:nvSpPr>
          <p:cNvPr id="5" name="Google Shape;100;p2">
            <a:extLst>
              <a:ext uri="{FF2B5EF4-FFF2-40B4-BE49-F238E27FC236}">
                <a16:creationId xmlns:a16="http://schemas.microsoft.com/office/drawing/2014/main" id="{AFA9D11C-BF52-4F74-E83B-68AB26E49645}"/>
              </a:ext>
            </a:extLst>
          </p:cNvPr>
          <p:cNvSpPr txBox="1">
            <a:spLocks/>
          </p:cNvSpPr>
          <p:nvPr/>
        </p:nvSpPr>
        <p:spPr>
          <a:xfrm>
            <a:off x="6485304" y="1723084"/>
            <a:ext cx="4801506" cy="328564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285750" lvl="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Raise awareness about the growing global food crisis.</a:t>
            </a:r>
            <a:endParaRPr lang="el-GR" sz="1800" dirty="0">
              <a:latin typeface="Calibri" panose="020F0502020204030204" pitchFamily="34" charset="0"/>
              <a:ea typeface="Calibri" panose="020F0502020204030204" pitchFamily="34" charset="0"/>
            </a:endParaRPr>
          </a:p>
          <a:p>
            <a:pPr marL="285750" lvl="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Raise awareness about ecological problems on farms.</a:t>
            </a:r>
            <a:endParaRPr lang="el-GR" sz="1800" dirty="0">
              <a:latin typeface="Calibri" panose="020F0502020204030204" pitchFamily="34" charset="0"/>
              <a:ea typeface="Calibri" panose="020F0502020204030204" pitchFamily="34" charset="0"/>
            </a:endParaRPr>
          </a:p>
          <a:p>
            <a:pPr marL="285750" lvl="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Introduce students to brainstorming ideas and concept mapping techniques.</a:t>
            </a:r>
            <a:endParaRPr lang="el-GR" sz="1800" dirty="0">
              <a:latin typeface="Calibri" panose="020F0502020204030204" pitchFamily="34" charset="0"/>
              <a:ea typeface="Calibri" panose="020F0502020204030204" pitchFamily="34" charset="0"/>
            </a:endParaRPr>
          </a:p>
          <a:p>
            <a:pPr marL="285750" indent="-285750">
              <a:spcBef>
                <a:spcPts val="600"/>
              </a:spcBef>
              <a:spcAft>
                <a:spcPts val="600"/>
              </a:spcAft>
              <a:buClr>
                <a:srgbClr val="7E3DBC"/>
              </a:buClr>
              <a:buFont typeface="Wingdings" panose="05000000000000000000" pitchFamily="2" charset="2"/>
              <a:buChar char="v"/>
            </a:pPr>
            <a:r>
              <a:rPr lang="en-US" sz="1800" kern="0" dirty="0">
                <a:effectLst/>
                <a:latin typeface="Calibri" panose="020F0502020204030204" pitchFamily="34" charset="0"/>
                <a:ea typeface="Calibri" panose="020F0502020204030204" pitchFamily="34" charset="0"/>
              </a:rPr>
              <a:t>Encourage research, presentation, critical thinking, and problem-solving skills through hands-on activities</a:t>
            </a:r>
            <a:r>
              <a:rPr lang="en-US" sz="1800" dirty="0">
                <a:latin typeface="Calibri" panose="020F0502020204030204" pitchFamily="34" charset="0"/>
                <a:ea typeface="Calibri" panose="020F0502020204030204" pitchFamily="34" charset="0"/>
              </a:rPr>
              <a:t>.</a:t>
            </a:r>
            <a:endParaRPr lang="en-US" sz="1800" dirty="0">
              <a:latin typeface="Calibri" panose="020F0502020204030204" pitchFamily="34" charset="0"/>
              <a:ea typeface="Calibri" panose="020F0502020204030204" pitchFamily="34" charset="0"/>
              <a:sym typeface="Tahoma"/>
            </a:endParaRPr>
          </a:p>
        </p:txBody>
      </p:sp>
    </p:spTree>
    <p:extLst>
      <p:ext uri="{BB962C8B-B14F-4D97-AF65-F5344CB8AC3E}">
        <p14:creationId xmlns:p14="http://schemas.microsoft.com/office/powerpoint/2010/main" val="1394662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594044" y="274638"/>
            <a:ext cx="10692765" cy="688923"/>
          </a:xfrm>
          <a:prstGeom prst="rect">
            <a:avLst/>
          </a:prstGeom>
          <a:solidFill>
            <a:srgbClr val="7E3DBC"/>
          </a:solidFill>
          <a:ln>
            <a:noFill/>
          </a:ln>
        </p:spPr>
        <p:txBody>
          <a:bodyPr spcFirstLastPara="1" wrap="square" lIns="91425" tIns="45700" rIns="91425" bIns="45700" anchor="ctr" anchorCtr="0">
            <a:noAutofit/>
          </a:bodyPr>
          <a:lstStyle/>
          <a:p>
            <a:pPr marL="0" lvl="0" indent="0" algn="ctr" rtl="0">
              <a:spcBef>
                <a:spcPts val="0"/>
              </a:spcBef>
              <a:spcAft>
                <a:spcPts val="0"/>
              </a:spcAft>
              <a:buClr>
                <a:srgbClr val="7E3DBC"/>
              </a:buClr>
              <a:buSzPts val="4400"/>
              <a:buFont typeface="Tahoma"/>
              <a:buNone/>
            </a:pPr>
            <a:r>
              <a:rPr lang="en-US" sz="2400" b="1" dirty="0">
                <a:solidFill>
                  <a:schemeClr val="bg1"/>
                </a:solidFill>
                <a:latin typeface="Tahoma"/>
                <a:ea typeface="Tahoma"/>
                <a:cs typeface="Tahoma"/>
                <a:sym typeface="Tahoma"/>
              </a:rPr>
              <a:t>Lesson Plan </a:t>
            </a:r>
            <a:r>
              <a:rPr lang="el-GR" sz="2400" b="1" dirty="0">
                <a:solidFill>
                  <a:schemeClr val="bg1"/>
                </a:solidFill>
                <a:latin typeface="Tahoma"/>
                <a:ea typeface="Tahoma"/>
                <a:cs typeface="Tahoma"/>
                <a:sym typeface="Tahoma"/>
              </a:rPr>
              <a:t>2: </a:t>
            </a:r>
            <a:r>
              <a:rPr lang="en-US" sz="2400" b="1" dirty="0">
                <a:solidFill>
                  <a:schemeClr val="bg1"/>
                </a:solidFill>
                <a:latin typeface="Tahoma"/>
                <a:ea typeface="Tahoma"/>
                <a:cs typeface="Tahoma"/>
                <a:sym typeface="Tahoma"/>
              </a:rPr>
              <a:t>Hydroponic mini farm and Vertical Planting</a:t>
            </a:r>
            <a:endParaRPr lang="en-US" sz="2400" dirty="0">
              <a:solidFill>
                <a:schemeClr val="bg1"/>
              </a:solidFill>
            </a:endParaRPr>
          </a:p>
        </p:txBody>
      </p:sp>
      <p:sp>
        <p:nvSpPr>
          <p:cNvPr id="100" name="Google Shape;100;p2"/>
          <p:cNvSpPr txBox="1">
            <a:spLocks noGrp="1"/>
          </p:cNvSpPr>
          <p:nvPr>
            <p:ph type="body" idx="1"/>
          </p:nvPr>
        </p:nvSpPr>
        <p:spPr>
          <a:xfrm>
            <a:off x="495720" y="1033385"/>
            <a:ext cx="10791089" cy="457195"/>
          </a:xfrm>
          <a:prstGeom prst="rect">
            <a:avLst/>
          </a:prstGeom>
          <a:noFill/>
          <a:ln>
            <a:noFill/>
          </a:ln>
        </p:spPr>
        <p:txBody>
          <a:bodyPr spcFirstLastPara="1" wrap="square" lIns="91425" tIns="45700" rIns="91425" bIns="45700" anchor="t" anchorCtr="0">
            <a:normAutofit/>
          </a:bodyPr>
          <a:lstStyle/>
          <a:p>
            <a:pPr marL="0" indent="0" algn="ctr">
              <a:spcBef>
                <a:spcPts val="0"/>
              </a:spcBef>
              <a:buSzPts val="2800"/>
              <a:buNone/>
            </a:pPr>
            <a:r>
              <a:rPr lang="en-US" sz="2400" b="1" dirty="0">
                <a:solidFill>
                  <a:srgbClr val="409B1B"/>
                </a:solidFill>
                <a:latin typeface="Tahoma"/>
                <a:ea typeface="Tahoma"/>
                <a:cs typeface="Tahoma"/>
                <a:sym typeface="Tahoma"/>
              </a:rPr>
              <a:t>Facilitation</a:t>
            </a:r>
          </a:p>
        </p:txBody>
      </p:sp>
      <p:sp>
        <p:nvSpPr>
          <p:cNvPr id="3" name="Google Shape;100;p2">
            <a:extLst>
              <a:ext uri="{FF2B5EF4-FFF2-40B4-BE49-F238E27FC236}">
                <a16:creationId xmlns:a16="http://schemas.microsoft.com/office/drawing/2014/main" id="{CD92C83B-E7F8-1C25-2FD1-B216C2B942B4}"/>
              </a:ext>
            </a:extLst>
          </p:cNvPr>
          <p:cNvSpPr txBox="1">
            <a:spLocks/>
          </p:cNvSpPr>
          <p:nvPr/>
        </p:nvSpPr>
        <p:spPr>
          <a:xfrm>
            <a:off x="594041" y="1560404"/>
            <a:ext cx="10692768" cy="3749015"/>
          </a:xfrm>
          <a:prstGeom prst="rect">
            <a:avLst/>
          </a:prstGeom>
          <a:noFill/>
          <a:ln>
            <a:noFill/>
          </a:ln>
        </p:spPr>
        <p:txBody>
          <a:bodyPr spcFirstLastPara="1" wrap="square" lIns="91425" tIns="45700" rIns="91425" bIns="45700" anchor="t" anchorCtr="0">
            <a:normAutofit lnSpcReduction="10000"/>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You may have your student groups formed in advance. You may also choose to work in pairs.</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Make sure you have the videos and other materials ready to use to ignite the initial discussion.</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You may have some pictures of vertical plants in print format in case the internet fails, or to share with your student groups.</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Make sure your students have been keeping records of their hydroponic and traditional pots.</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If you wish to use worksheets for the brainstorming sessions, have them printed out on time.</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Make sure you are familiar with the vertical planting so that you can run a brief presentation, answer questions, or guide your students through research.</a:t>
            </a:r>
          </a:p>
          <a:p>
            <a:pPr marL="285750" indent="-285750">
              <a:spcBef>
                <a:spcPts val="600"/>
              </a:spcBef>
              <a:spcAft>
                <a:spcPts val="600"/>
              </a:spcAft>
              <a:buClr>
                <a:srgbClr val="7E3DBC"/>
              </a:buClr>
              <a:buFont typeface="Wingdings" panose="05000000000000000000" pitchFamily="2" charset="2"/>
              <a:buChar char="v"/>
            </a:pPr>
            <a:r>
              <a:rPr lang="en-US" sz="1800" dirty="0">
                <a:latin typeface="Calibri" panose="020F0502020204030204" pitchFamily="34" charset="0"/>
                <a:ea typeface="Calibri" panose="020F0502020204030204" pitchFamily="34" charset="0"/>
              </a:rPr>
              <a:t>If you use post-it for the brainstorming sessions, make sure you have a notice board or a wall available for teams to post their ideas / work.</a:t>
            </a:r>
          </a:p>
        </p:txBody>
      </p:sp>
    </p:spTree>
    <p:extLst>
      <p:ext uri="{BB962C8B-B14F-4D97-AF65-F5344CB8AC3E}">
        <p14:creationId xmlns:p14="http://schemas.microsoft.com/office/powerpoint/2010/main" val="1031885364"/>
      </p:ext>
    </p:extLst>
  </p:cSld>
  <p:clrMapOvr>
    <a:masterClrMapping/>
  </p:clrMapOvr>
</p:sld>
</file>

<file path=ppt/theme/theme1.xml><?xml version="1.0" encoding="utf-8"?>
<a:theme xmlns:a="http://schemas.openxmlformats.org/drawingml/2006/main" name="Ofis Teması">
  <a:themeElements>
    <a:clrScheme name="Ofis">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1745</Words>
  <Application>Microsoft Office PowerPoint</Application>
  <PresentationFormat>Custom</PresentationFormat>
  <Paragraphs>155</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Tahoma</vt:lpstr>
      <vt:lpstr>Calibri</vt:lpstr>
      <vt:lpstr>Arial</vt:lpstr>
      <vt:lpstr>Wingdings</vt:lpstr>
      <vt:lpstr>Symbol</vt:lpstr>
      <vt:lpstr>Ofis Teması</vt:lpstr>
      <vt:lpstr>Module 9  Planning a STEAM Project for Ecological Problem in the Farm </vt:lpstr>
      <vt:lpstr>Lesson Plan 1: Food production and sustainability – Hydroponic Farming</vt:lpstr>
      <vt:lpstr>Lesson Plan 1: Food production and sustainability – Hydroponic Farming</vt:lpstr>
      <vt:lpstr>Lesson Plan 1: Food production and sustainability – Hydroponic Farming</vt:lpstr>
      <vt:lpstr>Lesson Plan 1: Food production and sustainability – Hydroponic Farming</vt:lpstr>
      <vt:lpstr>Lesson Plan 1: Food production and sustainability – Hydroponic Farming</vt:lpstr>
      <vt:lpstr>Lesson Plan 1: Food production and sustainability – Hydroponic Farming</vt:lpstr>
      <vt:lpstr>Lesson Plan 2: Hydroponic mini farm and Vertical Planting</vt:lpstr>
      <vt:lpstr>Lesson Plan 2: Hydroponic mini farm and Vertical Planting</vt:lpstr>
      <vt:lpstr>Lesson Plan 2: Hydroponic mini farm and Vertical Planting</vt:lpstr>
      <vt:lpstr>Lesson Plan 2: Hydroponic mini farm and Vertical Planting</vt:lpstr>
      <vt:lpstr>Lesson Plan 2: Hydroponic mini farm and Vertical Planting</vt:lpstr>
      <vt:lpstr>Lesson Plan 2: Hydroponic mini farm and Vertical Planting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9: Planning a STEAM Project for Ecological Problem in the Farm </dc:title>
  <dc:creator>stratejigelistirme</dc:creator>
  <cp:lastModifiedBy>Jenny Eleme</cp:lastModifiedBy>
  <cp:revision>1</cp:revision>
  <dcterms:created xsi:type="dcterms:W3CDTF">2023-06-13T12:59:31Z</dcterms:created>
  <dcterms:modified xsi:type="dcterms:W3CDTF">2024-05-16T06:56:06Z</dcterms:modified>
</cp:coreProperties>
</file>